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6"/>
    <a:srgbClr val="000000"/>
    <a:srgbClr val="0050FF"/>
    <a:srgbClr val="00B0F0"/>
    <a:srgbClr val="FF00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9" autoAdjust="0"/>
    <p:restoredTop sz="96292" autoAdjust="0"/>
  </p:normalViewPr>
  <p:slideViewPr>
    <p:cSldViewPr snapToGrid="0">
      <p:cViewPr>
        <p:scale>
          <a:sx n="150" d="100"/>
          <a:sy n="150" d="100"/>
        </p:scale>
        <p:origin x="1464" y="-3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0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2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7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0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0B63E-5B58-43E8-A33F-7C97D605162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0A724-6D16-4D1C-BBA9-378912B59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5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8">
            <a:extLst>
              <a:ext uri="{FF2B5EF4-FFF2-40B4-BE49-F238E27FC236}">
                <a16:creationId xmlns:a16="http://schemas.microsoft.com/office/drawing/2014/main" id="{F4541C54-0555-4F9B-9176-D3FE306B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64" y="1798931"/>
            <a:ext cx="741528" cy="171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BDF27253-347F-45AF-9F93-6B9F2B41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72" y="1798931"/>
            <a:ext cx="751014" cy="171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B55B57D5-BC01-4C68-A294-50F6A909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9" y="1798931"/>
            <a:ext cx="751014" cy="171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6E54F0-CF0D-423A-8D81-F68DA5832552}"/>
              </a:ext>
            </a:extLst>
          </p:cNvPr>
          <p:cNvGrpSpPr/>
          <p:nvPr/>
        </p:nvGrpSpPr>
        <p:grpSpPr>
          <a:xfrm>
            <a:off x="4378095" y="482361"/>
            <a:ext cx="1343636" cy="1098525"/>
            <a:chOff x="1763986" y="1850107"/>
            <a:chExt cx="1981433" cy="16199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4CDDBD-1B16-4BB3-AE49-C8CFAE5E7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9395" r="9791" b="13427"/>
            <a:stretch/>
          </p:blipFill>
          <p:spPr>
            <a:xfrm>
              <a:off x="1834210" y="1850107"/>
              <a:ext cx="1911209" cy="1619976"/>
            </a:xfrm>
            <a:prstGeom prst="rect">
              <a:avLst/>
            </a:prstGeom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FCD7DFF6-BCAB-4F18-9C28-8F918C5B2525}"/>
                </a:ext>
              </a:extLst>
            </p:cNvPr>
            <p:cNvSpPr txBox="1"/>
            <p:nvPr/>
          </p:nvSpPr>
          <p:spPr>
            <a:xfrm>
              <a:off x="1763986" y="1861873"/>
              <a:ext cx="359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3B17B-6550-40ED-924D-A5868F4253C7}"/>
              </a:ext>
            </a:extLst>
          </p:cNvPr>
          <p:cNvGrpSpPr/>
          <p:nvPr/>
        </p:nvGrpSpPr>
        <p:grpSpPr>
          <a:xfrm>
            <a:off x="5695246" y="482361"/>
            <a:ext cx="1346002" cy="1098526"/>
            <a:chOff x="3867304" y="1849232"/>
            <a:chExt cx="1984922" cy="1619977"/>
          </a:xfrm>
        </p:grpSpPr>
        <p:grpSp>
          <p:nvGrpSpPr>
            <p:cNvPr id="7184" name="Group 7183">
              <a:extLst>
                <a:ext uri="{FF2B5EF4-FFF2-40B4-BE49-F238E27FC236}">
                  <a16:creationId xmlns:a16="http://schemas.microsoft.com/office/drawing/2014/main" id="{91E24021-1715-4F51-96AE-2565D6B74B55}"/>
                </a:ext>
              </a:extLst>
            </p:cNvPr>
            <p:cNvGrpSpPr/>
            <p:nvPr/>
          </p:nvGrpSpPr>
          <p:grpSpPr>
            <a:xfrm>
              <a:off x="3941018" y="1849232"/>
              <a:ext cx="1911208" cy="1619977"/>
              <a:chOff x="5355954" y="242707"/>
              <a:chExt cx="1727243" cy="14640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7B95136-294A-4A4D-A6FA-03BE4B56B4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9649" r="9791" b="13173"/>
              <a:stretch/>
            </p:blipFill>
            <p:spPr>
              <a:xfrm>
                <a:off x="5355954" y="242707"/>
                <a:ext cx="1727243" cy="1464045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1BBE64-996F-4A41-97C1-C9F07F25FE02}"/>
                  </a:ext>
                </a:extLst>
              </p:cNvPr>
              <p:cNvSpPr txBox="1"/>
              <p:nvPr/>
            </p:nvSpPr>
            <p:spPr>
              <a:xfrm>
                <a:off x="5538218" y="255969"/>
                <a:ext cx="612092" cy="246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= 736</a:t>
                </a:r>
              </a:p>
            </p:txBody>
          </p: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F745D88B-32E6-44F4-96AA-F4DC3B732829}"/>
                </a:ext>
              </a:extLst>
            </p:cNvPr>
            <p:cNvSpPr txBox="1"/>
            <p:nvPr/>
          </p:nvSpPr>
          <p:spPr>
            <a:xfrm>
              <a:off x="3867304" y="1861873"/>
              <a:ext cx="359329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98D82-5CB0-4A12-A619-43998EA510DA}"/>
              </a:ext>
            </a:extLst>
          </p:cNvPr>
          <p:cNvGrpSpPr/>
          <p:nvPr/>
        </p:nvGrpSpPr>
        <p:grpSpPr>
          <a:xfrm>
            <a:off x="494037" y="489137"/>
            <a:ext cx="1130374" cy="1167735"/>
            <a:chOff x="1772677" y="579399"/>
            <a:chExt cx="1130374" cy="1167735"/>
          </a:xfrm>
        </p:grpSpPr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E2C06D2-2323-438C-80E6-37EDE867DF38}"/>
                </a:ext>
              </a:extLst>
            </p:cNvPr>
            <p:cNvSpPr txBox="1"/>
            <p:nvPr/>
          </p:nvSpPr>
          <p:spPr>
            <a:xfrm>
              <a:off x="2206025" y="579399"/>
              <a:ext cx="58409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" dirty="0">
                  <a:latin typeface="Arial" panose="020B0604020202020204" pitchFamily="34" charset="0"/>
                  <a:cs typeface="Arial" panose="020B0604020202020204" pitchFamily="34" charset="0"/>
                </a:rPr>
                <a:t>LFOV Miniscope</a:t>
              </a:r>
            </a:p>
          </p:txBody>
        </p:sp>
        <p:pic>
          <p:nvPicPr>
            <p:cNvPr id="7194" name="Picture 7193">
              <a:extLst>
                <a:ext uri="{FF2B5EF4-FFF2-40B4-BE49-F238E27FC236}">
                  <a16:creationId xmlns:a16="http://schemas.microsoft.com/office/drawing/2014/main" id="{8B8042FA-5496-44F3-B5A6-0628CC0C0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" t="5421"/>
            <a:stretch/>
          </p:blipFill>
          <p:spPr>
            <a:xfrm flipH="1">
              <a:off x="1834210" y="696107"/>
              <a:ext cx="1007802" cy="1051027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CA587EA-8E4D-418D-BEFB-61BA88D6F2C0}"/>
                </a:ext>
              </a:extLst>
            </p:cNvPr>
            <p:cNvSpPr txBox="1"/>
            <p:nvPr/>
          </p:nvSpPr>
          <p:spPr>
            <a:xfrm>
              <a:off x="1834210" y="630732"/>
              <a:ext cx="359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2B371D71-35C8-4560-9468-5009D389759A}"/>
                </a:ext>
              </a:extLst>
            </p:cNvPr>
            <p:cNvSpPr txBox="1"/>
            <p:nvPr/>
          </p:nvSpPr>
          <p:spPr>
            <a:xfrm>
              <a:off x="1772677" y="1114478"/>
              <a:ext cx="41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" dirty="0">
                  <a:latin typeface="Arial" panose="020B0604020202020204" pitchFamily="34" charset="0"/>
                  <a:cs typeface="Arial" panose="020B0604020202020204" pitchFamily="34" charset="0"/>
                </a:rPr>
                <a:t>Bone cement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EDC787FF-F833-4179-BA19-F88FF58A6753}"/>
                </a:ext>
              </a:extLst>
            </p:cNvPr>
            <p:cNvSpPr txBox="1"/>
            <p:nvPr/>
          </p:nvSpPr>
          <p:spPr>
            <a:xfrm>
              <a:off x="1772677" y="951192"/>
              <a:ext cx="4125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" dirty="0">
                  <a:latin typeface="Arial" panose="020B0604020202020204" pitchFamily="34" charset="0"/>
                  <a:cs typeface="Arial" panose="020B0604020202020204" pitchFamily="34" charset="0"/>
                </a:rPr>
                <a:t>Baseplate</a:t>
              </a:r>
            </a:p>
          </p:txBody>
        </p:sp>
        <p:sp>
          <p:nvSpPr>
            <p:cNvPr id="7208" name="Freeform: Shape 7207">
              <a:extLst>
                <a:ext uri="{FF2B5EF4-FFF2-40B4-BE49-F238E27FC236}">
                  <a16:creationId xmlns:a16="http://schemas.microsoft.com/office/drawing/2014/main" id="{1EE574AD-9933-4D14-92F4-AB3E265DF6A9}"/>
                </a:ext>
              </a:extLst>
            </p:cNvPr>
            <p:cNvSpPr/>
            <p:nvPr/>
          </p:nvSpPr>
          <p:spPr>
            <a:xfrm>
              <a:off x="2103298" y="1045984"/>
              <a:ext cx="113882" cy="66193"/>
            </a:xfrm>
            <a:custGeom>
              <a:avLst/>
              <a:gdLst>
                <a:gd name="connsiteX0" fmla="*/ 0 w 100013"/>
                <a:gd name="connsiteY0" fmla="*/ 0 h 54769"/>
                <a:gd name="connsiteX1" fmla="*/ 40481 w 100013"/>
                <a:gd name="connsiteY1" fmla="*/ 44053 h 54769"/>
                <a:gd name="connsiteX2" fmla="*/ 100013 w 100013"/>
                <a:gd name="connsiteY2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3" h="54769">
                  <a:moveTo>
                    <a:pt x="0" y="0"/>
                  </a:moveTo>
                  <a:cubicBezTo>
                    <a:pt x="11906" y="17462"/>
                    <a:pt x="23812" y="34925"/>
                    <a:pt x="40481" y="44053"/>
                  </a:cubicBezTo>
                  <a:cubicBezTo>
                    <a:pt x="57150" y="53181"/>
                    <a:pt x="78581" y="53975"/>
                    <a:pt x="100013" y="54769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0DEDBE1-2E9B-4D4D-AB7B-2B52FF0B65F7}"/>
                </a:ext>
              </a:extLst>
            </p:cNvPr>
            <p:cNvSpPr/>
            <p:nvPr/>
          </p:nvSpPr>
          <p:spPr>
            <a:xfrm rot="3158266" flipV="1">
              <a:off x="2099650" y="1224202"/>
              <a:ext cx="100013" cy="45719"/>
            </a:xfrm>
            <a:custGeom>
              <a:avLst/>
              <a:gdLst>
                <a:gd name="connsiteX0" fmla="*/ 0 w 100013"/>
                <a:gd name="connsiteY0" fmla="*/ 0 h 54769"/>
                <a:gd name="connsiteX1" fmla="*/ 40481 w 100013"/>
                <a:gd name="connsiteY1" fmla="*/ 44053 h 54769"/>
                <a:gd name="connsiteX2" fmla="*/ 100013 w 100013"/>
                <a:gd name="connsiteY2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3" h="54769">
                  <a:moveTo>
                    <a:pt x="0" y="0"/>
                  </a:moveTo>
                  <a:cubicBezTo>
                    <a:pt x="11906" y="17462"/>
                    <a:pt x="23812" y="34925"/>
                    <a:pt x="40481" y="44053"/>
                  </a:cubicBezTo>
                  <a:cubicBezTo>
                    <a:pt x="57150" y="53181"/>
                    <a:pt x="78581" y="53975"/>
                    <a:pt x="100013" y="54769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0" name="Freeform: Shape 7209">
              <a:extLst>
                <a:ext uri="{FF2B5EF4-FFF2-40B4-BE49-F238E27FC236}">
                  <a16:creationId xmlns:a16="http://schemas.microsoft.com/office/drawing/2014/main" id="{0C627E05-4E26-45A1-AF88-10480F3F97AA}"/>
                </a:ext>
              </a:extLst>
            </p:cNvPr>
            <p:cNvSpPr/>
            <p:nvPr/>
          </p:nvSpPr>
          <p:spPr>
            <a:xfrm>
              <a:off x="2353866" y="1160859"/>
              <a:ext cx="186928" cy="123825"/>
            </a:xfrm>
            <a:custGeom>
              <a:avLst/>
              <a:gdLst>
                <a:gd name="connsiteX0" fmla="*/ 186928 w 186928"/>
                <a:gd name="connsiteY0" fmla="*/ 0 h 123825"/>
                <a:gd name="connsiteX1" fmla="*/ 148828 w 186928"/>
                <a:gd name="connsiteY1" fmla="*/ 79772 h 123825"/>
                <a:gd name="connsiteX2" fmla="*/ 76200 w 186928"/>
                <a:gd name="connsiteY2" fmla="*/ 115491 h 123825"/>
                <a:gd name="connsiteX3" fmla="*/ 0 w 186928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928" h="123825">
                  <a:moveTo>
                    <a:pt x="186928" y="0"/>
                  </a:moveTo>
                  <a:cubicBezTo>
                    <a:pt x="177105" y="30262"/>
                    <a:pt x="167283" y="60524"/>
                    <a:pt x="148828" y="79772"/>
                  </a:cubicBezTo>
                  <a:cubicBezTo>
                    <a:pt x="130373" y="99021"/>
                    <a:pt x="101005" y="108149"/>
                    <a:pt x="76200" y="115491"/>
                  </a:cubicBezTo>
                  <a:cubicBezTo>
                    <a:pt x="51395" y="122833"/>
                    <a:pt x="25697" y="123329"/>
                    <a:pt x="0" y="123825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EB96A-DE4E-4840-A25E-766ADE447B68}"/>
                </a:ext>
              </a:extLst>
            </p:cNvPr>
            <p:cNvSpPr/>
            <p:nvPr/>
          </p:nvSpPr>
          <p:spPr>
            <a:xfrm rot="17102183" flipH="1" flipV="1">
              <a:off x="2228240" y="685413"/>
              <a:ext cx="100013" cy="45719"/>
            </a:xfrm>
            <a:custGeom>
              <a:avLst/>
              <a:gdLst>
                <a:gd name="connsiteX0" fmla="*/ 0 w 100013"/>
                <a:gd name="connsiteY0" fmla="*/ 0 h 54769"/>
                <a:gd name="connsiteX1" fmla="*/ 40481 w 100013"/>
                <a:gd name="connsiteY1" fmla="*/ 44053 h 54769"/>
                <a:gd name="connsiteX2" fmla="*/ 100013 w 100013"/>
                <a:gd name="connsiteY2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3" h="54769">
                  <a:moveTo>
                    <a:pt x="0" y="0"/>
                  </a:moveTo>
                  <a:cubicBezTo>
                    <a:pt x="11906" y="17462"/>
                    <a:pt x="23812" y="34925"/>
                    <a:pt x="40481" y="44053"/>
                  </a:cubicBezTo>
                  <a:cubicBezTo>
                    <a:pt x="57150" y="53181"/>
                    <a:pt x="78581" y="53975"/>
                    <a:pt x="100013" y="54769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B5EA9B24-7B99-4310-AD8C-51D1707B262A}"/>
                </a:ext>
              </a:extLst>
            </p:cNvPr>
            <p:cNvSpPr txBox="1"/>
            <p:nvPr/>
          </p:nvSpPr>
          <p:spPr>
            <a:xfrm>
              <a:off x="2410237" y="984538"/>
              <a:ext cx="4928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latin typeface="Arial" panose="020B0604020202020204" pitchFamily="34" charset="0"/>
                  <a:cs typeface="Arial" panose="020B0604020202020204" pitchFamily="34" charset="0"/>
                </a:rPr>
                <a:t>GRIN lens 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049FA1-E393-40C8-B81B-549D70E18D49}"/>
              </a:ext>
            </a:extLst>
          </p:cNvPr>
          <p:cNvGrpSpPr/>
          <p:nvPr/>
        </p:nvGrpSpPr>
        <p:grpSpPr>
          <a:xfrm>
            <a:off x="2776435" y="482361"/>
            <a:ext cx="1628891" cy="1135291"/>
            <a:chOff x="4132536" y="2061261"/>
            <a:chExt cx="1628891" cy="11352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FC5E8A-B4F9-4292-B3E0-368BCAA6B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5" t="29893" r="3408" b="17365"/>
            <a:stretch/>
          </p:blipFill>
          <p:spPr>
            <a:xfrm flipH="1">
              <a:off x="4159190" y="2061261"/>
              <a:ext cx="1602237" cy="11042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8BF1D3-2C9F-4B29-8D87-4669572B69AD}"/>
                </a:ext>
              </a:extLst>
            </p:cNvPr>
            <p:cNvSpPr txBox="1"/>
            <p:nvPr/>
          </p:nvSpPr>
          <p:spPr>
            <a:xfrm>
              <a:off x="5201240" y="2986383"/>
              <a:ext cx="510896" cy="13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500 </a:t>
              </a:r>
              <a:r>
                <a:rPr lang="el-GR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D4D9B-3007-4D96-BC2B-9C64EFCD42CF}"/>
                </a:ext>
              </a:extLst>
            </p:cNvPr>
            <p:cNvSpPr/>
            <p:nvPr/>
          </p:nvSpPr>
          <p:spPr>
            <a:xfrm>
              <a:off x="5034634" y="2202411"/>
              <a:ext cx="488702" cy="91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0C5057-D25D-4CC9-AA57-92B60903DAD8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68" y="3130231"/>
              <a:ext cx="41129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71E6BA-329E-4186-AA44-DCE674E3FFA0}"/>
                </a:ext>
              </a:extLst>
            </p:cNvPr>
            <p:cNvSpPr txBox="1"/>
            <p:nvPr/>
          </p:nvSpPr>
          <p:spPr>
            <a:xfrm>
              <a:off x="5225551" y="2495927"/>
              <a:ext cx="34546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6A68E7-97AB-4665-AFB4-1E4AE0C94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838" y="2468505"/>
              <a:ext cx="0" cy="73143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00" name="Group 7199">
              <a:extLst>
                <a:ext uri="{FF2B5EF4-FFF2-40B4-BE49-F238E27FC236}">
                  <a16:creationId xmlns:a16="http://schemas.microsoft.com/office/drawing/2014/main" id="{869392AD-2762-4EFF-91C7-3F234C6053C3}"/>
                </a:ext>
              </a:extLst>
            </p:cNvPr>
            <p:cNvGrpSpPr/>
            <p:nvPr/>
          </p:nvGrpSpPr>
          <p:grpSpPr>
            <a:xfrm>
              <a:off x="4132536" y="2541648"/>
              <a:ext cx="715116" cy="600742"/>
              <a:chOff x="4095959" y="632851"/>
              <a:chExt cx="715116" cy="6007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2AD56D2-4D89-49D5-9201-16AD6F25D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51397" y="632851"/>
                <a:ext cx="593190" cy="600742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7A130B-2930-46D8-965D-EE707E41A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067" y="1192888"/>
                <a:ext cx="18484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98BC6A-9356-4F93-87DD-2FD2A2D3DB62}"/>
                  </a:ext>
                </a:extLst>
              </p:cNvPr>
              <p:cNvSpPr txBox="1"/>
              <p:nvPr/>
            </p:nvSpPr>
            <p:spPr>
              <a:xfrm>
                <a:off x="4095959" y="1045115"/>
                <a:ext cx="4238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l-GR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848B52D1-BBAC-4F39-9ED6-65DE1838C273}"/>
                  </a:ext>
                </a:extLst>
              </p:cNvPr>
              <p:cNvSpPr txBox="1"/>
              <p:nvPr/>
            </p:nvSpPr>
            <p:spPr>
              <a:xfrm>
                <a:off x="4502168" y="829434"/>
                <a:ext cx="30890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Pyr</a:t>
                </a:r>
                <a:endParaRPr lang="en-US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1BB125D6-4C60-4C2F-AAC7-3B8465D4A0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06944" y="915672"/>
                <a:ext cx="67339" cy="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F40C4C29-3A7D-4EB4-9645-588542234F8E}"/>
                </a:ext>
              </a:extLst>
            </p:cNvPr>
            <p:cNvSpPr txBox="1"/>
            <p:nvPr/>
          </p:nvSpPr>
          <p:spPr>
            <a:xfrm>
              <a:off x="4136230" y="2061261"/>
              <a:ext cx="359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515FF-4F24-4344-9C2A-976D8DEC5E02}"/>
                </a:ext>
              </a:extLst>
            </p:cNvPr>
            <p:cNvGrpSpPr/>
            <p:nvPr/>
          </p:nvGrpSpPr>
          <p:grpSpPr>
            <a:xfrm>
              <a:off x="4819141" y="2840960"/>
              <a:ext cx="299684" cy="355592"/>
              <a:chOff x="5105786" y="2682958"/>
              <a:chExt cx="299684" cy="355592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25ACE1-3AE9-4EAA-9043-091B2C99F72D}"/>
                  </a:ext>
                </a:extLst>
              </p:cNvPr>
              <p:cNvCxnSpPr/>
              <p:nvPr/>
            </p:nvCxnSpPr>
            <p:spPr>
              <a:xfrm>
                <a:off x="5179219" y="2859881"/>
                <a:ext cx="202406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23C5448-1EE3-487D-BD81-98BEE69C6C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8985" y="2757488"/>
                <a:ext cx="0" cy="196424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1645C8E-047B-41AC-A4CE-82B3F83D5D06}"/>
                  </a:ext>
                </a:extLst>
              </p:cNvPr>
              <p:cNvSpPr txBox="1"/>
              <p:nvPr/>
            </p:nvSpPr>
            <p:spPr>
              <a:xfrm>
                <a:off x="5241357" y="2682958"/>
                <a:ext cx="9020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AC32A47-3D35-4D82-89F8-7DC576CB4E4A}"/>
                  </a:ext>
                </a:extLst>
              </p:cNvPr>
              <p:cNvSpPr txBox="1"/>
              <p:nvPr/>
            </p:nvSpPr>
            <p:spPr>
              <a:xfrm>
                <a:off x="5188970" y="2869273"/>
                <a:ext cx="9020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9B5BF6-BEED-4BF9-B817-7619B852BFC3}"/>
                  </a:ext>
                </a:extLst>
              </p:cNvPr>
              <p:cNvSpPr txBox="1"/>
              <p:nvPr/>
            </p:nvSpPr>
            <p:spPr>
              <a:xfrm>
                <a:off x="5315268" y="2806934"/>
                <a:ext cx="9020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6F3FEC7-6686-4530-90D6-43F9E835EA68}"/>
                  </a:ext>
                </a:extLst>
              </p:cNvPr>
              <p:cNvSpPr txBox="1"/>
              <p:nvPr/>
            </p:nvSpPr>
            <p:spPr>
              <a:xfrm>
                <a:off x="5105786" y="2747403"/>
                <a:ext cx="9020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D79B6-2756-4BD6-92DA-E285D1016671}"/>
              </a:ext>
            </a:extLst>
          </p:cNvPr>
          <p:cNvGrpSpPr/>
          <p:nvPr/>
        </p:nvGrpSpPr>
        <p:grpSpPr>
          <a:xfrm>
            <a:off x="1487177" y="483722"/>
            <a:ext cx="1291105" cy="1072132"/>
            <a:chOff x="2786979" y="630732"/>
            <a:chExt cx="1291105" cy="1072132"/>
          </a:xfrm>
        </p:grpSpPr>
        <p:grpSp>
          <p:nvGrpSpPr>
            <p:cNvPr id="7192" name="Group 7191">
              <a:extLst>
                <a:ext uri="{FF2B5EF4-FFF2-40B4-BE49-F238E27FC236}">
                  <a16:creationId xmlns:a16="http://schemas.microsoft.com/office/drawing/2014/main" id="{75DBF4E6-69B3-4850-83D7-DB4C6076681C}"/>
                </a:ext>
              </a:extLst>
            </p:cNvPr>
            <p:cNvGrpSpPr/>
            <p:nvPr/>
          </p:nvGrpSpPr>
          <p:grpSpPr>
            <a:xfrm>
              <a:off x="2979961" y="630732"/>
              <a:ext cx="1098123" cy="1072132"/>
              <a:chOff x="703429" y="4064448"/>
              <a:chExt cx="2115150" cy="2065088"/>
            </a:xfrm>
          </p:grpSpPr>
          <p:pic>
            <p:nvPicPr>
              <p:cNvPr id="7189" name="Picture 7188">
                <a:extLst>
                  <a:ext uri="{FF2B5EF4-FFF2-40B4-BE49-F238E27FC236}">
                    <a16:creationId xmlns:a16="http://schemas.microsoft.com/office/drawing/2014/main" id="{2153E367-03B9-4091-AF7A-ACB2D896BA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7814" r="42176"/>
              <a:stretch/>
            </p:blipFill>
            <p:spPr>
              <a:xfrm>
                <a:off x="703429" y="4110837"/>
                <a:ext cx="2041829" cy="2018699"/>
              </a:xfrm>
              <a:prstGeom prst="rect">
                <a:avLst/>
              </a:prstGeom>
            </p:spPr>
          </p:pic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68DDC3AB-7295-4BDB-B68B-F5C2EB32F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5539" t="8965" r="940"/>
              <a:stretch/>
            </p:blipFill>
            <p:spPr>
              <a:xfrm>
                <a:off x="2694227" y="4136062"/>
                <a:ext cx="124352" cy="1993472"/>
              </a:xfrm>
              <a:prstGeom prst="rect">
                <a:avLst/>
              </a:prstGeom>
            </p:spPr>
          </p:pic>
          <p:pic>
            <p:nvPicPr>
              <p:cNvPr id="7191" name="Picture 7190">
                <a:extLst>
                  <a:ext uri="{FF2B5EF4-FFF2-40B4-BE49-F238E27FC236}">
                    <a16:creationId xmlns:a16="http://schemas.microsoft.com/office/drawing/2014/main" id="{86119BDC-EBEC-4A76-A3BF-1210F30C8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24529"/>
              <a:stretch/>
            </p:blipFill>
            <p:spPr>
              <a:xfrm>
                <a:off x="1380733" y="4064448"/>
                <a:ext cx="768162" cy="1053651"/>
              </a:xfrm>
              <a:prstGeom prst="rect">
                <a:avLst/>
              </a:prstGeom>
              <a:gradFill>
                <a:gsLst>
                  <a:gs pos="33000">
                    <a:schemeClr val="bg1">
                      <a:alpha val="0"/>
                      <a:lumMod val="0"/>
                      <a:lumOff val="100000"/>
                    </a:schemeClr>
                  </a:gs>
                  <a:gs pos="5500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8BFB68DC-BE37-422B-B6FD-DC03E0F35B4D}"/>
                </a:ext>
              </a:extLst>
            </p:cNvPr>
            <p:cNvSpPr txBox="1"/>
            <p:nvPr/>
          </p:nvSpPr>
          <p:spPr>
            <a:xfrm>
              <a:off x="2786979" y="630732"/>
              <a:ext cx="359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7209" name="Group 7208">
              <a:extLst>
                <a:ext uri="{FF2B5EF4-FFF2-40B4-BE49-F238E27FC236}">
                  <a16:creationId xmlns:a16="http://schemas.microsoft.com/office/drawing/2014/main" id="{40061DF2-C5C0-4174-827A-A273CA2C101A}"/>
                </a:ext>
              </a:extLst>
            </p:cNvPr>
            <p:cNvGrpSpPr/>
            <p:nvPr/>
          </p:nvGrpSpPr>
          <p:grpSpPr>
            <a:xfrm>
              <a:off x="3232689" y="873483"/>
              <a:ext cx="584095" cy="153888"/>
              <a:chOff x="3232689" y="873483"/>
              <a:chExt cx="584095" cy="153888"/>
            </a:xfrm>
          </p:grpSpPr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3331CCA-55FB-4453-B36E-6E9C31BA6A25}"/>
                  </a:ext>
                </a:extLst>
              </p:cNvPr>
              <p:cNvSpPr txBox="1"/>
              <p:nvPr/>
            </p:nvSpPr>
            <p:spPr>
              <a:xfrm>
                <a:off x="3232689" y="873483"/>
                <a:ext cx="58409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latin typeface="Arial" panose="020B0604020202020204" pitchFamily="34" charset="0"/>
                    <a:cs typeface="Arial" panose="020B0604020202020204" pitchFamily="34" charset="0"/>
                  </a:rPr>
                  <a:t>1.8 mm</a:t>
                </a:r>
              </a:p>
            </p:txBody>
          </p:sp>
          <p:cxnSp>
            <p:nvCxnSpPr>
              <p:cNvPr id="7206" name="Straight Arrow Connector 7205">
                <a:extLst>
                  <a:ext uri="{FF2B5EF4-FFF2-40B4-BE49-F238E27FC236}">
                    <a16:creationId xmlns:a16="http://schemas.microsoft.com/office/drawing/2014/main" id="{825F2C85-DE69-4E8E-89F6-F127C2BA17A1}"/>
                  </a:ext>
                </a:extLst>
              </p:cNvPr>
              <p:cNvCxnSpPr>
                <a:stCxn id="7191" idx="1"/>
                <a:endCxn id="7191" idx="3"/>
              </p:cNvCxnSpPr>
              <p:nvPr/>
            </p:nvCxnSpPr>
            <p:spPr>
              <a:xfrm>
                <a:off x="3331597" y="904244"/>
                <a:ext cx="39880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F286E248-3AC4-47AB-8DFE-46340BF1415B}"/>
              </a:ext>
            </a:extLst>
          </p:cNvPr>
          <p:cNvSpPr txBox="1"/>
          <p:nvPr/>
        </p:nvSpPr>
        <p:spPr>
          <a:xfrm>
            <a:off x="494037" y="1685295"/>
            <a:ext cx="35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79" name="Rectangle 4363">
            <a:extLst>
              <a:ext uri="{FF2B5EF4-FFF2-40B4-BE49-F238E27FC236}">
                <a16:creationId xmlns:a16="http://schemas.microsoft.com/office/drawing/2014/main" id="{C4B58224-EAF2-4855-A7ED-92585E2B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711" y="1688981"/>
            <a:ext cx="38601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1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17" name="Rectangle 292">
            <a:extLst>
              <a:ext uri="{FF2B5EF4-FFF2-40B4-BE49-F238E27FC236}">
                <a16:creationId xmlns:a16="http://schemas.microsoft.com/office/drawing/2014/main" id="{5E29E320-FD60-4D75-8B31-5D3D7B20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1692683"/>
            <a:ext cx="10421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Line 4360">
            <a:extLst>
              <a:ext uri="{FF2B5EF4-FFF2-40B4-BE49-F238E27FC236}">
                <a16:creationId xmlns:a16="http://schemas.microsoft.com/office/drawing/2014/main" id="{3339D517-67B1-4F0B-932D-AE54C22D5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203" y="1709572"/>
            <a:ext cx="0" cy="150187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ectangle 4364">
            <a:extLst>
              <a:ext uri="{FF2B5EF4-FFF2-40B4-BE49-F238E27FC236}">
                <a16:creationId xmlns:a16="http://schemas.microsoft.com/office/drawing/2014/main" id="{285439E8-B054-40E6-AC4F-9D0CDC98E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09" y="3124004"/>
            <a:ext cx="1158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437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81" name="Picture 4365">
            <a:extLst>
              <a:ext uri="{FF2B5EF4-FFF2-40B4-BE49-F238E27FC236}">
                <a16:creationId xmlns:a16="http://schemas.microsoft.com/office/drawing/2014/main" id="{FF49E676-DD85-4C9F-AE94-02245411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03" y="1709572"/>
            <a:ext cx="2877450" cy="150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Line 4349">
            <a:extLst>
              <a:ext uri="{FF2B5EF4-FFF2-40B4-BE49-F238E27FC236}">
                <a16:creationId xmlns:a16="http://schemas.microsoft.com/office/drawing/2014/main" id="{1DD7B58D-ADD8-4427-870A-5B955A15D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03" y="3210224"/>
            <a:ext cx="2877450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Line 4350">
            <a:extLst>
              <a:ext uri="{FF2B5EF4-FFF2-40B4-BE49-F238E27FC236}">
                <a16:creationId xmlns:a16="http://schemas.microsoft.com/office/drawing/2014/main" id="{7987834B-05BD-4FE0-A79E-0434997479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7000" y="3172745"/>
            <a:ext cx="0" cy="35479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Line 4351">
            <a:extLst>
              <a:ext uri="{FF2B5EF4-FFF2-40B4-BE49-F238E27FC236}">
                <a16:creationId xmlns:a16="http://schemas.microsoft.com/office/drawing/2014/main" id="{2E52776B-D400-41E0-BCE5-945B8A7B48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17531" y="3172745"/>
            <a:ext cx="0" cy="35479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Line 4352">
            <a:extLst>
              <a:ext uri="{FF2B5EF4-FFF2-40B4-BE49-F238E27FC236}">
                <a16:creationId xmlns:a16="http://schemas.microsoft.com/office/drawing/2014/main" id="{176DC182-270E-4CEC-885F-73A6035C49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8064" y="3172745"/>
            <a:ext cx="0" cy="35479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Line 4353">
            <a:extLst>
              <a:ext uri="{FF2B5EF4-FFF2-40B4-BE49-F238E27FC236}">
                <a16:creationId xmlns:a16="http://schemas.microsoft.com/office/drawing/2014/main" id="{766E11E7-F4B0-4E17-92B3-B79C3D7A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8595" y="3172745"/>
            <a:ext cx="0" cy="35479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4354">
            <a:extLst>
              <a:ext uri="{FF2B5EF4-FFF2-40B4-BE49-F238E27FC236}">
                <a16:creationId xmlns:a16="http://schemas.microsoft.com/office/drawing/2014/main" id="{31B72F72-C7C5-409A-8816-B98240DFED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9126" y="3172745"/>
            <a:ext cx="0" cy="35479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4363">
            <a:extLst>
              <a:ext uri="{FF2B5EF4-FFF2-40B4-BE49-F238E27FC236}">
                <a16:creationId xmlns:a16="http://schemas.microsoft.com/office/drawing/2014/main" id="{27D6683F-FA69-44B1-B3D9-FFD555DD2DF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0305" y="2464131"/>
            <a:ext cx="38776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Cell Number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0" name="Line 4315">
            <a:extLst>
              <a:ext uri="{FF2B5EF4-FFF2-40B4-BE49-F238E27FC236}">
                <a16:creationId xmlns:a16="http://schemas.microsoft.com/office/drawing/2014/main" id="{ADA2FB31-2E47-4E27-8F21-CA576D722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11" y="3575572"/>
            <a:ext cx="2877451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Line 4316">
            <a:extLst>
              <a:ext uri="{FF2B5EF4-FFF2-40B4-BE49-F238E27FC236}">
                <a16:creationId xmlns:a16="http://schemas.microsoft.com/office/drawing/2014/main" id="{D45EB346-70F6-4B88-A56E-51C810F0EE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811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Line 4317">
            <a:extLst>
              <a:ext uri="{FF2B5EF4-FFF2-40B4-BE49-F238E27FC236}">
                <a16:creationId xmlns:a16="http://schemas.microsoft.com/office/drawing/2014/main" id="{E89AD22E-787E-4E2A-A565-47CF490B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3078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Line 4318">
            <a:extLst>
              <a:ext uri="{FF2B5EF4-FFF2-40B4-BE49-F238E27FC236}">
                <a16:creationId xmlns:a16="http://schemas.microsoft.com/office/drawing/2014/main" id="{C061C9CE-4987-4047-ADCE-3A298167F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4344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Line 4319">
            <a:extLst>
              <a:ext uri="{FF2B5EF4-FFF2-40B4-BE49-F238E27FC236}">
                <a16:creationId xmlns:a16="http://schemas.microsoft.com/office/drawing/2014/main" id="{76B9AE80-71B1-44CB-B64E-2BB28B4996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610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Line 4320">
            <a:extLst>
              <a:ext uri="{FF2B5EF4-FFF2-40B4-BE49-F238E27FC236}">
                <a16:creationId xmlns:a16="http://schemas.microsoft.com/office/drawing/2014/main" id="{27C1412B-E110-452A-B571-21A5AF55C7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6142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Line 4321">
            <a:extLst>
              <a:ext uri="{FF2B5EF4-FFF2-40B4-BE49-F238E27FC236}">
                <a16:creationId xmlns:a16="http://schemas.microsoft.com/office/drawing/2014/main" id="{90F744E4-9737-4E2B-9234-4CAD82317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6674" y="3544861"/>
            <a:ext cx="0" cy="3071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4322">
            <a:extLst>
              <a:ext uri="{FF2B5EF4-FFF2-40B4-BE49-F238E27FC236}">
                <a16:creationId xmlns:a16="http://schemas.microsoft.com/office/drawing/2014/main" id="{9A727B85-FF41-4838-8AB5-31C2F3AAF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45" y="3583069"/>
            <a:ext cx="77201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0 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8" name="Rectangle 4323">
            <a:extLst>
              <a:ext uri="{FF2B5EF4-FFF2-40B4-BE49-F238E27FC236}">
                <a16:creationId xmlns:a16="http://schemas.microsoft.com/office/drawing/2014/main" id="{5E8515AB-DD87-472F-88FB-A00036348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702" y="3583070"/>
            <a:ext cx="965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20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9" name="Rectangle 4324">
            <a:extLst>
              <a:ext uri="{FF2B5EF4-FFF2-40B4-BE49-F238E27FC236}">
                <a16:creationId xmlns:a16="http://schemas.microsoft.com/office/drawing/2014/main" id="{F7F76228-51D6-4A45-89CF-DFC1E9EE9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967" y="3583070"/>
            <a:ext cx="965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40 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0" name="Rectangle 4325">
            <a:extLst>
              <a:ext uri="{FF2B5EF4-FFF2-40B4-BE49-F238E27FC236}">
                <a16:creationId xmlns:a16="http://schemas.microsoft.com/office/drawing/2014/main" id="{C76068F1-8CED-4518-AED9-0C8A315A8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233" y="3583070"/>
            <a:ext cx="965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60 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1" name="Rectangle 4326">
            <a:extLst>
              <a:ext uri="{FF2B5EF4-FFF2-40B4-BE49-F238E27FC236}">
                <a16:creationId xmlns:a16="http://schemas.microsoft.com/office/drawing/2014/main" id="{F65F308C-9DB5-412C-B972-8E2817243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235" y="3583070"/>
            <a:ext cx="965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80 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2" name="Rectangle 4327">
            <a:extLst>
              <a:ext uri="{FF2B5EF4-FFF2-40B4-BE49-F238E27FC236}">
                <a16:creationId xmlns:a16="http://schemas.microsoft.com/office/drawing/2014/main" id="{75CDFFFE-F388-42CC-8A94-4B7A51038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218" y="3583070"/>
            <a:ext cx="1158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100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3" name="Line 4328">
            <a:extLst>
              <a:ext uri="{FF2B5EF4-FFF2-40B4-BE49-F238E27FC236}">
                <a16:creationId xmlns:a16="http://schemas.microsoft.com/office/drawing/2014/main" id="{5CA08EA8-6178-4912-B718-03ED1FD940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295" y="3279765"/>
            <a:ext cx="0" cy="218788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Line 4329">
            <a:extLst>
              <a:ext uri="{FF2B5EF4-FFF2-40B4-BE49-F238E27FC236}">
                <a16:creationId xmlns:a16="http://schemas.microsoft.com/office/drawing/2014/main" id="{24B3585F-7413-446C-88F5-A68C39CCA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5" y="3499006"/>
            <a:ext cx="1420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Line 4330">
            <a:extLst>
              <a:ext uri="{FF2B5EF4-FFF2-40B4-BE49-F238E27FC236}">
                <a16:creationId xmlns:a16="http://schemas.microsoft.com/office/drawing/2014/main" id="{D4DC3FF8-0544-4201-AAE3-2B56B29A9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5" y="3389553"/>
            <a:ext cx="1420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Line 4331">
            <a:extLst>
              <a:ext uri="{FF2B5EF4-FFF2-40B4-BE49-F238E27FC236}">
                <a16:creationId xmlns:a16="http://schemas.microsoft.com/office/drawing/2014/main" id="{908BBF93-1556-458C-B27B-A18F2FB67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5" y="3280099"/>
            <a:ext cx="1420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4332">
            <a:extLst>
              <a:ext uri="{FF2B5EF4-FFF2-40B4-BE49-F238E27FC236}">
                <a16:creationId xmlns:a16="http://schemas.microsoft.com/office/drawing/2014/main" id="{296DE5A9-2479-4C4A-B1F0-B02B57628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17" y="3475384"/>
            <a:ext cx="138613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-150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8" name="Rectangle 4333">
            <a:extLst>
              <a:ext uri="{FF2B5EF4-FFF2-40B4-BE49-F238E27FC236}">
                <a16:creationId xmlns:a16="http://schemas.microsoft.com/office/drawing/2014/main" id="{B7775324-4547-435C-B6A8-FAB20CDA5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29" y="3366716"/>
            <a:ext cx="38601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0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9" name="Rectangle 4334">
            <a:extLst>
              <a:ext uri="{FF2B5EF4-FFF2-40B4-BE49-F238E27FC236}">
                <a16:creationId xmlns:a16="http://schemas.microsoft.com/office/drawing/2014/main" id="{65363843-39B5-4766-B5D1-53E6760AB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28" y="3253326"/>
            <a:ext cx="115802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150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50" name="Freeform 4335">
            <a:extLst>
              <a:ext uri="{FF2B5EF4-FFF2-40B4-BE49-F238E27FC236}">
                <a16:creationId xmlns:a16="http://schemas.microsoft.com/office/drawing/2014/main" id="{E7CEF3A6-12E7-4E86-B9BF-FCF4B57F2021}"/>
              </a:ext>
            </a:extLst>
          </p:cNvPr>
          <p:cNvSpPr>
            <a:spLocks/>
          </p:cNvSpPr>
          <p:nvPr/>
        </p:nvSpPr>
        <p:spPr bwMode="auto">
          <a:xfrm>
            <a:off x="741811" y="3269863"/>
            <a:ext cx="2877451" cy="237018"/>
          </a:xfrm>
          <a:custGeom>
            <a:avLst/>
            <a:gdLst>
              <a:gd name="T0" fmla="*/ 62 w 3918"/>
              <a:gd name="T1" fmla="*/ 290 h 301"/>
              <a:gd name="T2" fmla="*/ 126 w 3918"/>
              <a:gd name="T3" fmla="*/ 279 h 301"/>
              <a:gd name="T4" fmla="*/ 191 w 3918"/>
              <a:gd name="T5" fmla="*/ 233 h 301"/>
              <a:gd name="T6" fmla="*/ 255 w 3918"/>
              <a:gd name="T7" fmla="*/ 29 h 301"/>
              <a:gd name="T8" fmla="*/ 320 w 3918"/>
              <a:gd name="T9" fmla="*/ 21 h 301"/>
              <a:gd name="T10" fmla="*/ 384 w 3918"/>
              <a:gd name="T11" fmla="*/ 13 h 301"/>
              <a:gd name="T12" fmla="*/ 448 w 3918"/>
              <a:gd name="T13" fmla="*/ 85 h 301"/>
              <a:gd name="T14" fmla="*/ 512 w 3918"/>
              <a:gd name="T15" fmla="*/ 278 h 301"/>
              <a:gd name="T16" fmla="*/ 576 w 3918"/>
              <a:gd name="T17" fmla="*/ 278 h 301"/>
              <a:gd name="T18" fmla="*/ 641 w 3918"/>
              <a:gd name="T19" fmla="*/ 280 h 301"/>
              <a:gd name="T20" fmla="*/ 705 w 3918"/>
              <a:gd name="T21" fmla="*/ 282 h 301"/>
              <a:gd name="T22" fmla="*/ 769 w 3918"/>
              <a:gd name="T23" fmla="*/ 298 h 301"/>
              <a:gd name="T24" fmla="*/ 834 w 3918"/>
              <a:gd name="T25" fmla="*/ 301 h 301"/>
              <a:gd name="T26" fmla="*/ 898 w 3918"/>
              <a:gd name="T27" fmla="*/ 217 h 301"/>
              <a:gd name="T28" fmla="*/ 962 w 3918"/>
              <a:gd name="T29" fmla="*/ 27 h 301"/>
              <a:gd name="T30" fmla="*/ 1027 w 3918"/>
              <a:gd name="T31" fmla="*/ 25 h 301"/>
              <a:gd name="T32" fmla="*/ 1091 w 3918"/>
              <a:gd name="T33" fmla="*/ 19 h 301"/>
              <a:gd name="T34" fmla="*/ 1155 w 3918"/>
              <a:gd name="T35" fmla="*/ 15 h 301"/>
              <a:gd name="T36" fmla="*/ 1220 w 3918"/>
              <a:gd name="T37" fmla="*/ 0 h 301"/>
              <a:gd name="T38" fmla="*/ 1284 w 3918"/>
              <a:gd name="T39" fmla="*/ 1 h 301"/>
              <a:gd name="T40" fmla="*/ 1348 w 3918"/>
              <a:gd name="T41" fmla="*/ 23 h 301"/>
              <a:gd name="T42" fmla="*/ 1413 w 3918"/>
              <a:gd name="T43" fmla="*/ 191 h 301"/>
              <a:gd name="T44" fmla="*/ 1477 w 3918"/>
              <a:gd name="T45" fmla="*/ 279 h 301"/>
              <a:gd name="T46" fmla="*/ 1541 w 3918"/>
              <a:gd name="T47" fmla="*/ 289 h 301"/>
              <a:gd name="T48" fmla="*/ 1606 w 3918"/>
              <a:gd name="T49" fmla="*/ 289 h 301"/>
              <a:gd name="T50" fmla="*/ 1670 w 3918"/>
              <a:gd name="T51" fmla="*/ 106 h 301"/>
              <a:gd name="T52" fmla="*/ 1735 w 3918"/>
              <a:gd name="T53" fmla="*/ 25 h 301"/>
              <a:gd name="T54" fmla="*/ 1798 w 3918"/>
              <a:gd name="T55" fmla="*/ 20 h 301"/>
              <a:gd name="T56" fmla="*/ 1863 w 3918"/>
              <a:gd name="T57" fmla="*/ 20 h 301"/>
              <a:gd name="T58" fmla="*/ 1927 w 3918"/>
              <a:gd name="T59" fmla="*/ 152 h 301"/>
              <a:gd name="T60" fmla="*/ 1992 w 3918"/>
              <a:gd name="T61" fmla="*/ 278 h 301"/>
              <a:gd name="T62" fmla="*/ 2056 w 3918"/>
              <a:gd name="T63" fmla="*/ 286 h 301"/>
              <a:gd name="T64" fmla="*/ 2120 w 3918"/>
              <a:gd name="T65" fmla="*/ 294 h 301"/>
              <a:gd name="T66" fmla="*/ 2185 w 3918"/>
              <a:gd name="T67" fmla="*/ 287 h 301"/>
              <a:gd name="T68" fmla="*/ 2249 w 3918"/>
              <a:gd name="T69" fmla="*/ 292 h 301"/>
              <a:gd name="T70" fmla="*/ 2313 w 3918"/>
              <a:gd name="T71" fmla="*/ 299 h 301"/>
              <a:gd name="T72" fmla="*/ 2378 w 3918"/>
              <a:gd name="T73" fmla="*/ 166 h 301"/>
              <a:gd name="T74" fmla="*/ 2442 w 3918"/>
              <a:gd name="T75" fmla="*/ 25 h 301"/>
              <a:gd name="T76" fmla="*/ 2506 w 3918"/>
              <a:gd name="T77" fmla="*/ 24 h 301"/>
              <a:gd name="T78" fmla="*/ 2570 w 3918"/>
              <a:gd name="T79" fmla="*/ 14 h 301"/>
              <a:gd name="T80" fmla="*/ 2635 w 3918"/>
              <a:gd name="T81" fmla="*/ 22 h 301"/>
              <a:gd name="T82" fmla="*/ 2699 w 3918"/>
              <a:gd name="T83" fmla="*/ 23 h 301"/>
              <a:gd name="T84" fmla="*/ 2764 w 3918"/>
              <a:gd name="T85" fmla="*/ 35 h 301"/>
              <a:gd name="T86" fmla="*/ 2828 w 3918"/>
              <a:gd name="T87" fmla="*/ 163 h 301"/>
              <a:gd name="T88" fmla="*/ 2892 w 3918"/>
              <a:gd name="T89" fmla="*/ 280 h 301"/>
              <a:gd name="T90" fmla="*/ 2957 w 3918"/>
              <a:gd name="T91" fmla="*/ 287 h 301"/>
              <a:gd name="T92" fmla="*/ 3021 w 3918"/>
              <a:gd name="T93" fmla="*/ 285 h 301"/>
              <a:gd name="T94" fmla="*/ 3085 w 3918"/>
              <a:gd name="T95" fmla="*/ 272 h 301"/>
              <a:gd name="T96" fmla="*/ 3149 w 3918"/>
              <a:gd name="T97" fmla="*/ 70 h 301"/>
              <a:gd name="T98" fmla="*/ 3214 w 3918"/>
              <a:gd name="T99" fmla="*/ 25 h 301"/>
              <a:gd name="T100" fmla="*/ 3278 w 3918"/>
              <a:gd name="T101" fmla="*/ 23 h 301"/>
              <a:gd name="T102" fmla="*/ 3342 w 3918"/>
              <a:gd name="T103" fmla="*/ 13 h 301"/>
              <a:gd name="T104" fmla="*/ 3407 w 3918"/>
              <a:gd name="T105" fmla="*/ 51 h 301"/>
              <a:gd name="T106" fmla="*/ 3471 w 3918"/>
              <a:gd name="T107" fmla="*/ 270 h 301"/>
              <a:gd name="T108" fmla="*/ 3536 w 3918"/>
              <a:gd name="T109" fmla="*/ 279 h 301"/>
              <a:gd name="T110" fmla="*/ 3600 w 3918"/>
              <a:gd name="T111" fmla="*/ 285 h 301"/>
              <a:gd name="T112" fmla="*/ 3664 w 3918"/>
              <a:gd name="T113" fmla="*/ 295 h 301"/>
              <a:gd name="T114" fmla="*/ 3729 w 3918"/>
              <a:gd name="T115" fmla="*/ 297 h 301"/>
              <a:gd name="T116" fmla="*/ 3793 w 3918"/>
              <a:gd name="T117" fmla="*/ 170 h 301"/>
              <a:gd name="T118" fmla="*/ 3857 w 3918"/>
              <a:gd name="T119" fmla="*/ 27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18" h="301">
                <a:moveTo>
                  <a:pt x="0" y="291"/>
                </a:moveTo>
                <a:lnTo>
                  <a:pt x="4" y="291"/>
                </a:lnTo>
                <a:lnTo>
                  <a:pt x="7" y="291"/>
                </a:lnTo>
                <a:lnTo>
                  <a:pt x="10" y="290"/>
                </a:lnTo>
                <a:lnTo>
                  <a:pt x="14" y="290"/>
                </a:lnTo>
                <a:lnTo>
                  <a:pt x="17" y="289"/>
                </a:lnTo>
                <a:lnTo>
                  <a:pt x="20" y="289"/>
                </a:lnTo>
                <a:lnTo>
                  <a:pt x="23" y="289"/>
                </a:lnTo>
                <a:lnTo>
                  <a:pt x="26" y="290"/>
                </a:lnTo>
                <a:lnTo>
                  <a:pt x="29" y="291"/>
                </a:lnTo>
                <a:lnTo>
                  <a:pt x="33" y="292"/>
                </a:lnTo>
                <a:lnTo>
                  <a:pt x="36" y="292"/>
                </a:lnTo>
                <a:lnTo>
                  <a:pt x="39" y="293"/>
                </a:lnTo>
                <a:lnTo>
                  <a:pt x="43" y="293"/>
                </a:lnTo>
                <a:lnTo>
                  <a:pt x="46" y="293"/>
                </a:lnTo>
                <a:lnTo>
                  <a:pt x="49" y="293"/>
                </a:lnTo>
                <a:lnTo>
                  <a:pt x="52" y="293"/>
                </a:lnTo>
                <a:lnTo>
                  <a:pt x="55" y="292"/>
                </a:lnTo>
                <a:lnTo>
                  <a:pt x="58" y="292"/>
                </a:lnTo>
                <a:lnTo>
                  <a:pt x="62" y="290"/>
                </a:lnTo>
                <a:lnTo>
                  <a:pt x="65" y="289"/>
                </a:lnTo>
                <a:lnTo>
                  <a:pt x="68" y="288"/>
                </a:lnTo>
                <a:lnTo>
                  <a:pt x="71" y="287"/>
                </a:lnTo>
                <a:lnTo>
                  <a:pt x="75" y="286"/>
                </a:lnTo>
                <a:lnTo>
                  <a:pt x="78" y="286"/>
                </a:lnTo>
                <a:lnTo>
                  <a:pt x="81" y="286"/>
                </a:lnTo>
                <a:lnTo>
                  <a:pt x="84" y="287"/>
                </a:lnTo>
                <a:lnTo>
                  <a:pt x="88" y="289"/>
                </a:lnTo>
                <a:lnTo>
                  <a:pt x="91" y="291"/>
                </a:lnTo>
                <a:lnTo>
                  <a:pt x="94" y="293"/>
                </a:lnTo>
                <a:lnTo>
                  <a:pt x="97" y="295"/>
                </a:lnTo>
                <a:lnTo>
                  <a:pt x="100" y="296"/>
                </a:lnTo>
                <a:lnTo>
                  <a:pt x="104" y="296"/>
                </a:lnTo>
                <a:lnTo>
                  <a:pt x="107" y="295"/>
                </a:lnTo>
                <a:lnTo>
                  <a:pt x="110" y="294"/>
                </a:lnTo>
                <a:lnTo>
                  <a:pt x="113" y="291"/>
                </a:lnTo>
                <a:lnTo>
                  <a:pt x="117" y="288"/>
                </a:lnTo>
                <a:lnTo>
                  <a:pt x="120" y="285"/>
                </a:lnTo>
                <a:lnTo>
                  <a:pt x="123" y="282"/>
                </a:lnTo>
                <a:lnTo>
                  <a:pt x="126" y="279"/>
                </a:lnTo>
                <a:lnTo>
                  <a:pt x="129" y="277"/>
                </a:lnTo>
                <a:lnTo>
                  <a:pt x="132" y="274"/>
                </a:lnTo>
                <a:lnTo>
                  <a:pt x="136" y="273"/>
                </a:lnTo>
                <a:lnTo>
                  <a:pt x="139" y="271"/>
                </a:lnTo>
                <a:lnTo>
                  <a:pt x="142" y="270"/>
                </a:lnTo>
                <a:lnTo>
                  <a:pt x="145" y="270"/>
                </a:lnTo>
                <a:lnTo>
                  <a:pt x="149" y="270"/>
                </a:lnTo>
                <a:lnTo>
                  <a:pt x="152" y="271"/>
                </a:lnTo>
                <a:lnTo>
                  <a:pt x="155" y="271"/>
                </a:lnTo>
                <a:lnTo>
                  <a:pt x="158" y="271"/>
                </a:lnTo>
                <a:lnTo>
                  <a:pt x="162" y="271"/>
                </a:lnTo>
                <a:lnTo>
                  <a:pt x="165" y="271"/>
                </a:lnTo>
                <a:lnTo>
                  <a:pt x="168" y="271"/>
                </a:lnTo>
                <a:lnTo>
                  <a:pt x="171" y="270"/>
                </a:lnTo>
                <a:lnTo>
                  <a:pt x="174" y="267"/>
                </a:lnTo>
                <a:lnTo>
                  <a:pt x="178" y="264"/>
                </a:lnTo>
                <a:lnTo>
                  <a:pt x="181" y="258"/>
                </a:lnTo>
                <a:lnTo>
                  <a:pt x="184" y="251"/>
                </a:lnTo>
                <a:lnTo>
                  <a:pt x="188" y="243"/>
                </a:lnTo>
                <a:lnTo>
                  <a:pt x="191" y="233"/>
                </a:lnTo>
                <a:lnTo>
                  <a:pt x="194" y="223"/>
                </a:lnTo>
                <a:lnTo>
                  <a:pt x="197" y="212"/>
                </a:lnTo>
                <a:lnTo>
                  <a:pt x="200" y="200"/>
                </a:lnTo>
                <a:lnTo>
                  <a:pt x="203" y="189"/>
                </a:lnTo>
                <a:lnTo>
                  <a:pt x="206" y="176"/>
                </a:lnTo>
                <a:lnTo>
                  <a:pt x="210" y="163"/>
                </a:lnTo>
                <a:lnTo>
                  <a:pt x="213" y="151"/>
                </a:lnTo>
                <a:lnTo>
                  <a:pt x="217" y="137"/>
                </a:lnTo>
                <a:lnTo>
                  <a:pt x="219" y="124"/>
                </a:lnTo>
                <a:lnTo>
                  <a:pt x="223" y="111"/>
                </a:lnTo>
                <a:lnTo>
                  <a:pt x="226" y="99"/>
                </a:lnTo>
                <a:lnTo>
                  <a:pt x="229" y="87"/>
                </a:lnTo>
                <a:lnTo>
                  <a:pt x="232" y="75"/>
                </a:lnTo>
                <a:lnTo>
                  <a:pt x="236" y="65"/>
                </a:lnTo>
                <a:lnTo>
                  <a:pt x="239" y="56"/>
                </a:lnTo>
                <a:lnTo>
                  <a:pt x="242" y="48"/>
                </a:lnTo>
                <a:lnTo>
                  <a:pt x="245" y="41"/>
                </a:lnTo>
                <a:lnTo>
                  <a:pt x="249" y="36"/>
                </a:lnTo>
                <a:lnTo>
                  <a:pt x="252" y="32"/>
                </a:lnTo>
                <a:lnTo>
                  <a:pt x="255" y="29"/>
                </a:lnTo>
                <a:lnTo>
                  <a:pt x="258" y="27"/>
                </a:lnTo>
                <a:lnTo>
                  <a:pt x="261" y="27"/>
                </a:lnTo>
                <a:lnTo>
                  <a:pt x="265" y="26"/>
                </a:lnTo>
                <a:lnTo>
                  <a:pt x="268" y="26"/>
                </a:lnTo>
                <a:lnTo>
                  <a:pt x="271" y="26"/>
                </a:lnTo>
                <a:lnTo>
                  <a:pt x="274" y="25"/>
                </a:lnTo>
                <a:lnTo>
                  <a:pt x="278" y="25"/>
                </a:lnTo>
                <a:lnTo>
                  <a:pt x="281" y="25"/>
                </a:lnTo>
                <a:lnTo>
                  <a:pt x="284" y="25"/>
                </a:lnTo>
                <a:lnTo>
                  <a:pt x="287" y="25"/>
                </a:lnTo>
                <a:lnTo>
                  <a:pt x="291" y="25"/>
                </a:lnTo>
                <a:lnTo>
                  <a:pt x="294" y="25"/>
                </a:lnTo>
                <a:lnTo>
                  <a:pt x="297" y="25"/>
                </a:lnTo>
                <a:lnTo>
                  <a:pt x="300" y="25"/>
                </a:lnTo>
                <a:lnTo>
                  <a:pt x="303" y="25"/>
                </a:lnTo>
                <a:lnTo>
                  <a:pt x="307" y="24"/>
                </a:lnTo>
                <a:lnTo>
                  <a:pt x="310" y="24"/>
                </a:lnTo>
                <a:lnTo>
                  <a:pt x="313" y="23"/>
                </a:lnTo>
                <a:lnTo>
                  <a:pt x="316" y="22"/>
                </a:lnTo>
                <a:lnTo>
                  <a:pt x="320" y="21"/>
                </a:lnTo>
                <a:lnTo>
                  <a:pt x="323" y="21"/>
                </a:lnTo>
                <a:lnTo>
                  <a:pt x="326" y="20"/>
                </a:lnTo>
                <a:lnTo>
                  <a:pt x="329" y="20"/>
                </a:lnTo>
                <a:lnTo>
                  <a:pt x="332" y="20"/>
                </a:lnTo>
                <a:lnTo>
                  <a:pt x="336" y="20"/>
                </a:lnTo>
                <a:lnTo>
                  <a:pt x="339" y="20"/>
                </a:lnTo>
                <a:lnTo>
                  <a:pt x="342" y="19"/>
                </a:lnTo>
                <a:lnTo>
                  <a:pt x="345" y="18"/>
                </a:lnTo>
                <a:lnTo>
                  <a:pt x="348" y="18"/>
                </a:lnTo>
                <a:lnTo>
                  <a:pt x="351" y="17"/>
                </a:lnTo>
                <a:lnTo>
                  <a:pt x="355" y="16"/>
                </a:lnTo>
                <a:lnTo>
                  <a:pt x="358" y="15"/>
                </a:lnTo>
                <a:lnTo>
                  <a:pt x="361" y="14"/>
                </a:lnTo>
                <a:lnTo>
                  <a:pt x="364" y="13"/>
                </a:lnTo>
                <a:lnTo>
                  <a:pt x="368" y="13"/>
                </a:lnTo>
                <a:lnTo>
                  <a:pt x="371" y="13"/>
                </a:lnTo>
                <a:lnTo>
                  <a:pt x="374" y="13"/>
                </a:lnTo>
                <a:lnTo>
                  <a:pt x="377" y="13"/>
                </a:lnTo>
                <a:lnTo>
                  <a:pt x="381" y="13"/>
                </a:lnTo>
                <a:lnTo>
                  <a:pt x="384" y="13"/>
                </a:lnTo>
                <a:lnTo>
                  <a:pt x="387" y="13"/>
                </a:lnTo>
                <a:lnTo>
                  <a:pt x="390" y="13"/>
                </a:lnTo>
                <a:lnTo>
                  <a:pt x="394" y="13"/>
                </a:lnTo>
                <a:lnTo>
                  <a:pt x="397" y="13"/>
                </a:lnTo>
                <a:lnTo>
                  <a:pt x="400" y="14"/>
                </a:lnTo>
                <a:lnTo>
                  <a:pt x="403" y="16"/>
                </a:lnTo>
                <a:lnTo>
                  <a:pt x="406" y="18"/>
                </a:lnTo>
                <a:lnTo>
                  <a:pt x="409" y="21"/>
                </a:lnTo>
                <a:lnTo>
                  <a:pt x="413" y="24"/>
                </a:lnTo>
                <a:lnTo>
                  <a:pt x="416" y="28"/>
                </a:lnTo>
                <a:lnTo>
                  <a:pt x="419" y="31"/>
                </a:lnTo>
                <a:lnTo>
                  <a:pt x="422" y="34"/>
                </a:lnTo>
                <a:lnTo>
                  <a:pt x="425" y="37"/>
                </a:lnTo>
                <a:lnTo>
                  <a:pt x="428" y="41"/>
                </a:lnTo>
                <a:lnTo>
                  <a:pt x="432" y="45"/>
                </a:lnTo>
                <a:lnTo>
                  <a:pt x="435" y="51"/>
                </a:lnTo>
                <a:lnTo>
                  <a:pt x="438" y="57"/>
                </a:lnTo>
                <a:lnTo>
                  <a:pt x="441" y="65"/>
                </a:lnTo>
                <a:lnTo>
                  <a:pt x="445" y="74"/>
                </a:lnTo>
                <a:lnTo>
                  <a:pt x="448" y="85"/>
                </a:lnTo>
                <a:lnTo>
                  <a:pt x="451" y="96"/>
                </a:lnTo>
                <a:lnTo>
                  <a:pt x="454" y="107"/>
                </a:lnTo>
                <a:lnTo>
                  <a:pt x="457" y="118"/>
                </a:lnTo>
                <a:lnTo>
                  <a:pt x="461" y="131"/>
                </a:lnTo>
                <a:lnTo>
                  <a:pt x="464" y="143"/>
                </a:lnTo>
                <a:lnTo>
                  <a:pt x="467" y="156"/>
                </a:lnTo>
                <a:lnTo>
                  <a:pt x="470" y="168"/>
                </a:lnTo>
                <a:lnTo>
                  <a:pt x="473" y="182"/>
                </a:lnTo>
                <a:lnTo>
                  <a:pt x="477" y="194"/>
                </a:lnTo>
                <a:lnTo>
                  <a:pt x="480" y="207"/>
                </a:lnTo>
                <a:lnTo>
                  <a:pt x="483" y="220"/>
                </a:lnTo>
                <a:lnTo>
                  <a:pt x="486" y="232"/>
                </a:lnTo>
                <a:lnTo>
                  <a:pt x="490" y="244"/>
                </a:lnTo>
                <a:lnTo>
                  <a:pt x="493" y="254"/>
                </a:lnTo>
                <a:lnTo>
                  <a:pt x="496" y="262"/>
                </a:lnTo>
                <a:lnTo>
                  <a:pt x="499" y="268"/>
                </a:lnTo>
                <a:lnTo>
                  <a:pt x="502" y="273"/>
                </a:lnTo>
                <a:lnTo>
                  <a:pt x="506" y="276"/>
                </a:lnTo>
                <a:lnTo>
                  <a:pt x="509" y="277"/>
                </a:lnTo>
                <a:lnTo>
                  <a:pt x="512" y="278"/>
                </a:lnTo>
                <a:lnTo>
                  <a:pt x="515" y="278"/>
                </a:lnTo>
                <a:lnTo>
                  <a:pt x="519" y="278"/>
                </a:lnTo>
                <a:lnTo>
                  <a:pt x="522" y="279"/>
                </a:lnTo>
                <a:lnTo>
                  <a:pt x="525" y="279"/>
                </a:lnTo>
                <a:lnTo>
                  <a:pt x="528" y="280"/>
                </a:lnTo>
                <a:lnTo>
                  <a:pt x="531" y="280"/>
                </a:lnTo>
                <a:lnTo>
                  <a:pt x="535" y="280"/>
                </a:lnTo>
                <a:lnTo>
                  <a:pt x="538" y="280"/>
                </a:lnTo>
                <a:lnTo>
                  <a:pt x="541" y="280"/>
                </a:lnTo>
                <a:lnTo>
                  <a:pt x="544" y="280"/>
                </a:lnTo>
                <a:lnTo>
                  <a:pt x="547" y="280"/>
                </a:lnTo>
                <a:lnTo>
                  <a:pt x="551" y="280"/>
                </a:lnTo>
                <a:lnTo>
                  <a:pt x="554" y="279"/>
                </a:lnTo>
                <a:lnTo>
                  <a:pt x="557" y="279"/>
                </a:lnTo>
                <a:lnTo>
                  <a:pt x="560" y="279"/>
                </a:lnTo>
                <a:lnTo>
                  <a:pt x="564" y="279"/>
                </a:lnTo>
                <a:lnTo>
                  <a:pt x="567" y="279"/>
                </a:lnTo>
                <a:lnTo>
                  <a:pt x="570" y="278"/>
                </a:lnTo>
                <a:lnTo>
                  <a:pt x="573" y="278"/>
                </a:lnTo>
                <a:lnTo>
                  <a:pt x="576" y="278"/>
                </a:lnTo>
                <a:lnTo>
                  <a:pt x="580" y="279"/>
                </a:lnTo>
                <a:lnTo>
                  <a:pt x="583" y="279"/>
                </a:lnTo>
                <a:lnTo>
                  <a:pt x="586" y="280"/>
                </a:lnTo>
                <a:lnTo>
                  <a:pt x="589" y="280"/>
                </a:lnTo>
                <a:lnTo>
                  <a:pt x="593" y="280"/>
                </a:lnTo>
                <a:lnTo>
                  <a:pt x="596" y="281"/>
                </a:lnTo>
                <a:lnTo>
                  <a:pt x="599" y="282"/>
                </a:lnTo>
                <a:lnTo>
                  <a:pt x="602" y="283"/>
                </a:lnTo>
                <a:lnTo>
                  <a:pt x="605" y="283"/>
                </a:lnTo>
                <a:lnTo>
                  <a:pt x="609" y="284"/>
                </a:lnTo>
                <a:lnTo>
                  <a:pt x="612" y="285"/>
                </a:lnTo>
                <a:lnTo>
                  <a:pt x="615" y="285"/>
                </a:lnTo>
                <a:lnTo>
                  <a:pt x="618" y="285"/>
                </a:lnTo>
                <a:lnTo>
                  <a:pt x="621" y="284"/>
                </a:lnTo>
                <a:lnTo>
                  <a:pt x="625" y="283"/>
                </a:lnTo>
                <a:lnTo>
                  <a:pt x="628" y="282"/>
                </a:lnTo>
                <a:lnTo>
                  <a:pt x="631" y="281"/>
                </a:lnTo>
                <a:lnTo>
                  <a:pt x="634" y="280"/>
                </a:lnTo>
                <a:lnTo>
                  <a:pt x="638" y="280"/>
                </a:lnTo>
                <a:lnTo>
                  <a:pt x="641" y="280"/>
                </a:lnTo>
                <a:lnTo>
                  <a:pt x="644" y="280"/>
                </a:lnTo>
                <a:lnTo>
                  <a:pt x="647" y="280"/>
                </a:lnTo>
                <a:lnTo>
                  <a:pt x="650" y="280"/>
                </a:lnTo>
                <a:lnTo>
                  <a:pt x="654" y="281"/>
                </a:lnTo>
                <a:lnTo>
                  <a:pt x="657" y="281"/>
                </a:lnTo>
                <a:lnTo>
                  <a:pt x="660" y="282"/>
                </a:lnTo>
                <a:lnTo>
                  <a:pt x="663" y="282"/>
                </a:lnTo>
                <a:lnTo>
                  <a:pt x="667" y="282"/>
                </a:lnTo>
                <a:lnTo>
                  <a:pt x="671" y="282"/>
                </a:lnTo>
                <a:lnTo>
                  <a:pt x="673" y="282"/>
                </a:lnTo>
                <a:lnTo>
                  <a:pt x="676" y="282"/>
                </a:lnTo>
                <a:lnTo>
                  <a:pt x="679" y="282"/>
                </a:lnTo>
                <a:lnTo>
                  <a:pt x="682" y="282"/>
                </a:lnTo>
                <a:lnTo>
                  <a:pt x="686" y="282"/>
                </a:lnTo>
                <a:lnTo>
                  <a:pt x="689" y="282"/>
                </a:lnTo>
                <a:lnTo>
                  <a:pt x="692" y="282"/>
                </a:lnTo>
                <a:lnTo>
                  <a:pt x="695" y="282"/>
                </a:lnTo>
                <a:lnTo>
                  <a:pt x="699" y="282"/>
                </a:lnTo>
                <a:lnTo>
                  <a:pt x="702" y="282"/>
                </a:lnTo>
                <a:lnTo>
                  <a:pt x="705" y="282"/>
                </a:lnTo>
                <a:lnTo>
                  <a:pt x="708" y="282"/>
                </a:lnTo>
                <a:lnTo>
                  <a:pt x="712" y="282"/>
                </a:lnTo>
                <a:lnTo>
                  <a:pt x="715" y="283"/>
                </a:lnTo>
                <a:lnTo>
                  <a:pt x="718" y="284"/>
                </a:lnTo>
                <a:lnTo>
                  <a:pt x="721" y="285"/>
                </a:lnTo>
                <a:lnTo>
                  <a:pt x="724" y="286"/>
                </a:lnTo>
                <a:lnTo>
                  <a:pt x="727" y="286"/>
                </a:lnTo>
                <a:lnTo>
                  <a:pt x="731" y="286"/>
                </a:lnTo>
                <a:lnTo>
                  <a:pt x="734" y="287"/>
                </a:lnTo>
                <a:lnTo>
                  <a:pt x="737" y="287"/>
                </a:lnTo>
                <a:lnTo>
                  <a:pt x="740" y="287"/>
                </a:lnTo>
                <a:lnTo>
                  <a:pt x="744" y="289"/>
                </a:lnTo>
                <a:lnTo>
                  <a:pt x="747" y="290"/>
                </a:lnTo>
                <a:lnTo>
                  <a:pt x="750" y="291"/>
                </a:lnTo>
                <a:lnTo>
                  <a:pt x="753" y="293"/>
                </a:lnTo>
                <a:lnTo>
                  <a:pt x="756" y="294"/>
                </a:lnTo>
                <a:lnTo>
                  <a:pt x="760" y="295"/>
                </a:lnTo>
                <a:lnTo>
                  <a:pt x="763" y="296"/>
                </a:lnTo>
                <a:lnTo>
                  <a:pt x="766" y="297"/>
                </a:lnTo>
                <a:lnTo>
                  <a:pt x="769" y="298"/>
                </a:lnTo>
                <a:lnTo>
                  <a:pt x="773" y="299"/>
                </a:lnTo>
                <a:lnTo>
                  <a:pt x="776" y="299"/>
                </a:lnTo>
                <a:lnTo>
                  <a:pt x="779" y="298"/>
                </a:lnTo>
                <a:lnTo>
                  <a:pt x="782" y="298"/>
                </a:lnTo>
                <a:lnTo>
                  <a:pt x="786" y="297"/>
                </a:lnTo>
                <a:lnTo>
                  <a:pt x="789" y="297"/>
                </a:lnTo>
                <a:lnTo>
                  <a:pt x="792" y="296"/>
                </a:lnTo>
                <a:lnTo>
                  <a:pt x="795" y="296"/>
                </a:lnTo>
                <a:lnTo>
                  <a:pt x="798" y="297"/>
                </a:lnTo>
                <a:lnTo>
                  <a:pt x="801" y="297"/>
                </a:lnTo>
                <a:lnTo>
                  <a:pt x="805" y="297"/>
                </a:lnTo>
                <a:lnTo>
                  <a:pt x="808" y="298"/>
                </a:lnTo>
                <a:lnTo>
                  <a:pt x="811" y="299"/>
                </a:lnTo>
                <a:lnTo>
                  <a:pt x="814" y="299"/>
                </a:lnTo>
                <a:lnTo>
                  <a:pt x="818" y="300"/>
                </a:lnTo>
                <a:lnTo>
                  <a:pt x="821" y="301"/>
                </a:lnTo>
                <a:lnTo>
                  <a:pt x="824" y="301"/>
                </a:lnTo>
                <a:lnTo>
                  <a:pt x="827" y="301"/>
                </a:lnTo>
                <a:lnTo>
                  <a:pt x="830" y="301"/>
                </a:lnTo>
                <a:lnTo>
                  <a:pt x="834" y="301"/>
                </a:lnTo>
                <a:lnTo>
                  <a:pt x="837" y="300"/>
                </a:lnTo>
                <a:lnTo>
                  <a:pt x="840" y="299"/>
                </a:lnTo>
                <a:lnTo>
                  <a:pt x="843" y="297"/>
                </a:lnTo>
                <a:lnTo>
                  <a:pt x="847" y="294"/>
                </a:lnTo>
                <a:lnTo>
                  <a:pt x="850" y="291"/>
                </a:lnTo>
                <a:lnTo>
                  <a:pt x="853" y="288"/>
                </a:lnTo>
                <a:lnTo>
                  <a:pt x="856" y="284"/>
                </a:lnTo>
                <a:lnTo>
                  <a:pt x="860" y="281"/>
                </a:lnTo>
                <a:lnTo>
                  <a:pt x="863" y="278"/>
                </a:lnTo>
                <a:lnTo>
                  <a:pt x="866" y="276"/>
                </a:lnTo>
                <a:lnTo>
                  <a:pt x="869" y="275"/>
                </a:lnTo>
                <a:lnTo>
                  <a:pt x="872" y="273"/>
                </a:lnTo>
                <a:lnTo>
                  <a:pt x="876" y="271"/>
                </a:lnTo>
                <a:lnTo>
                  <a:pt x="879" y="268"/>
                </a:lnTo>
                <a:lnTo>
                  <a:pt x="882" y="263"/>
                </a:lnTo>
                <a:lnTo>
                  <a:pt x="885" y="256"/>
                </a:lnTo>
                <a:lnTo>
                  <a:pt x="889" y="247"/>
                </a:lnTo>
                <a:lnTo>
                  <a:pt x="892" y="238"/>
                </a:lnTo>
                <a:lnTo>
                  <a:pt x="895" y="228"/>
                </a:lnTo>
                <a:lnTo>
                  <a:pt x="898" y="217"/>
                </a:lnTo>
                <a:lnTo>
                  <a:pt x="901" y="205"/>
                </a:lnTo>
                <a:lnTo>
                  <a:pt x="904" y="194"/>
                </a:lnTo>
                <a:lnTo>
                  <a:pt x="908" y="182"/>
                </a:lnTo>
                <a:lnTo>
                  <a:pt x="911" y="170"/>
                </a:lnTo>
                <a:lnTo>
                  <a:pt x="914" y="157"/>
                </a:lnTo>
                <a:lnTo>
                  <a:pt x="917" y="145"/>
                </a:lnTo>
                <a:lnTo>
                  <a:pt x="920" y="132"/>
                </a:lnTo>
                <a:lnTo>
                  <a:pt x="924" y="118"/>
                </a:lnTo>
                <a:lnTo>
                  <a:pt x="927" y="105"/>
                </a:lnTo>
                <a:lnTo>
                  <a:pt x="930" y="92"/>
                </a:lnTo>
                <a:lnTo>
                  <a:pt x="933" y="80"/>
                </a:lnTo>
                <a:lnTo>
                  <a:pt x="937" y="69"/>
                </a:lnTo>
                <a:lnTo>
                  <a:pt x="940" y="58"/>
                </a:lnTo>
                <a:lnTo>
                  <a:pt x="943" y="49"/>
                </a:lnTo>
                <a:lnTo>
                  <a:pt x="946" y="42"/>
                </a:lnTo>
                <a:lnTo>
                  <a:pt x="949" y="36"/>
                </a:lnTo>
                <a:lnTo>
                  <a:pt x="953" y="32"/>
                </a:lnTo>
                <a:lnTo>
                  <a:pt x="956" y="29"/>
                </a:lnTo>
                <a:lnTo>
                  <a:pt x="959" y="27"/>
                </a:lnTo>
                <a:lnTo>
                  <a:pt x="962" y="27"/>
                </a:lnTo>
                <a:lnTo>
                  <a:pt x="966" y="26"/>
                </a:lnTo>
                <a:lnTo>
                  <a:pt x="969" y="26"/>
                </a:lnTo>
                <a:lnTo>
                  <a:pt x="972" y="26"/>
                </a:lnTo>
                <a:lnTo>
                  <a:pt x="975" y="26"/>
                </a:lnTo>
                <a:lnTo>
                  <a:pt x="978" y="26"/>
                </a:lnTo>
                <a:lnTo>
                  <a:pt x="982" y="26"/>
                </a:lnTo>
                <a:lnTo>
                  <a:pt x="985" y="26"/>
                </a:lnTo>
                <a:lnTo>
                  <a:pt x="988" y="26"/>
                </a:lnTo>
                <a:lnTo>
                  <a:pt x="991" y="26"/>
                </a:lnTo>
                <a:lnTo>
                  <a:pt x="995" y="26"/>
                </a:lnTo>
                <a:lnTo>
                  <a:pt x="998" y="26"/>
                </a:lnTo>
                <a:lnTo>
                  <a:pt x="1001" y="26"/>
                </a:lnTo>
                <a:lnTo>
                  <a:pt x="1004" y="26"/>
                </a:lnTo>
                <a:lnTo>
                  <a:pt x="1007" y="26"/>
                </a:lnTo>
                <a:lnTo>
                  <a:pt x="1011" y="26"/>
                </a:lnTo>
                <a:lnTo>
                  <a:pt x="1014" y="26"/>
                </a:lnTo>
                <a:lnTo>
                  <a:pt x="1017" y="25"/>
                </a:lnTo>
                <a:lnTo>
                  <a:pt x="1020" y="25"/>
                </a:lnTo>
                <a:lnTo>
                  <a:pt x="1023" y="25"/>
                </a:lnTo>
                <a:lnTo>
                  <a:pt x="1027" y="25"/>
                </a:lnTo>
                <a:lnTo>
                  <a:pt x="1030" y="24"/>
                </a:lnTo>
                <a:lnTo>
                  <a:pt x="1033" y="24"/>
                </a:lnTo>
                <a:lnTo>
                  <a:pt x="1037" y="25"/>
                </a:lnTo>
                <a:lnTo>
                  <a:pt x="1040" y="25"/>
                </a:lnTo>
                <a:lnTo>
                  <a:pt x="1043" y="25"/>
                </a:lnTo>
                <a:lnTo>
                  <a:pt x="1047" y="25"/>
                </a:lnTo>
                <a:lnTo>
                  <a:pt x="1049" y="25"/>
                </a:lnTo>
                <a:lnTo>
                  <a:pt x="1052" y="25"/>
                </a:lnTo>
                <a:lnTo>
                  <a:pt x="1056" y="25"/>
                </a:lnTo>
                <a:lnTo>
                  <a:pt x="1059" y="25"/>
                </a:lnTo>
                <a:lnTo>
                  <a:pt x="1062" y="25"/>
                </a:lnTo>
                <a:lnTo>
                  <a:pt x="1065" y="25"/>
                </a:lnTo>
                <a:lnTo>
                  <a:pt x="1068" y="25"/>
                </a:lnTo>
                <a:lnTo>
                  <a:pt x="1072" y="25"/>
                </a:lnTo>
                <a:lnTo>
                  <a:pt x="1075" y="24"/>
                </a:lnTo>
                <a:lnTo>
                  <a:pt x="1078" y="23"/>
                </a:lnTo>
                <a:lnTo>
                  <a:pt x="1081" y="22"/>
                </a:lnTo>
                <a:lnTo>
                  <a:pt x="1085" y="21"/>
                </a:lnTo>
                <a:lnTo>
                  <a:pt x="1088" y="20"/>
                </a:lnTo>
                <a:lnTo>
                  <a:pt x="1091" y="19"/>
                </a:lnTo>
                <a:lnTo>
                  <a:pt x="1094" y="18"/>
                </a:lnTo>
                <a:lnTo>
                  <a:pt x="1097" y="17"/>
                </a:lnTo>
                <a:lnTo>
                  <a:pt x="1101" y="16"/>
                </a:lnTo>
                <a:lnTo>
                  <a:pt x="1104" y="16"/>
                </a:lnTo>
                <a:lnTo>
                  <a:pt x="1107" y="16"/>
                </a:lnTo>
                <a:lnTo>
                  <a:pt x="1111" y="17"/>
                </a:lnTo>
                <a:lnTo>
                  <a:pt x="1114" y="17"/>
                </a:lnTo>
                <a:lnTo>
                  <a:pt x="1117" y="18"/>
                </a:lnTo>
                <a:lnTo>
                  <a:pt x="1120" y="18"/>
                </a:lnTo>
                <a:lnTo>
                  <a:pt x="1123" y="19"/>
                </a:lnTo>
                <a:lnTo>
                  <a:pt x="1126" y="19"/>
                </a:lnTo>
                <a:lnTo>
                  <a:pt x="1130" y="19"/>
                </a:lnTo>
                <a:lnTo>
                  <a:pt x="1133" y="19"/>
                </a:lnTo>
                <a:lnTo>
                  <a:pt x="1136" y="19"/>
                </a:lnTo>
                <a:lnTo>
                  <a:pt x="1140" y="19"/>
                </a:lnTo>
                <a:lnTo>
                  <a:pt x="1143" y="18"/>
                </a:lnTo>
                <a:lnTo>
                  <a:pt x="1146" y="17"/>
                </a:lnTo>
                <a:lnTo>
                  <a:pt x="1149" y="16"/>
                </a:lnTo>
                <a:lnTo>
                  <a:pt x="1152" y="16"/>
                </a:lnTo>
                <a:lnTo>
                  <a:pt x="1155" y="15"/>
                </a:lnTo>
                <a:lnTo>
                  <a:pt x="1159" y="14"/>
                </a:lnTo>
                <a:lnTo>
                  <a:pt x="1162" y="13"/>
                </a:lnTo>
                <a:lnTo>
                  <a:pt x="1166" y="13"/>
                </a:lnTo>
                <a:lnTo>
                  <a:pt x="1170" y="12"/>
                </a:lnTo>
                <a:lnTo>
                  <a:pt x="1172" y="11"/>
                </a:lnTo>
                <a:lnTo>
                  <a:pt x="1175" y="10"/>
                </a:lnTo>
                <a:lnTo>
                  <a:pt x="1178" y="10"/>
                </a:lnTo>
                <a:lnTo>
                  <a:pt x="1181" y="9"/>
                </a:lnTo>
                <a:lnTo>
                  <a:pt x="1184" y="9"/>
                </a:lnTo>
                <a:lnTo>
                  <a:pt x="1188" y="8"/>
                </a:lnTo>
                <a:lnTo>
                  <a:pt x="1191" y="7"/>
                </a:lnTo>
                <a:lnTo>
                  <a:pt x="1194" y="6"/>
                </a:lnTo>
                <a:lnTo>
                  <a:pt x="1197" y="5"/>
                </a:lnTo>
                <a:lnTo>
                  <a:pt x="1200" y="4"/>
                </a:lnTo>
                <a:lnTo>
                  <a:pt x="1203" y="3"/>
                </a:lnTo>
                <a:lnTo>
                  <a:pt x="1207" y="2"/>
                </a:lnTo>
                <a:lnTo>
                  <a:pt x="1210" y="1"/>
                </a:lnTo>
                <a:lnTo>
                  <a:pt x="1213" y="1"/>
                </a:lnTo>
                <a:lnTo>
                  <a:pt x="1216" y="0"/>
                </a:lnTo>
                <a:lnTo>
                  <a:pt x="1220" y="0"/>
                </a:lnTo>
                <a:lnTo>
                  <a:pt x="1223" y="0"/>
                </a:lnTo>
                <a:lnTo>
                  <a:pt x="1226" y="0"/>
                </a:lnTo>
                <a:lnTo>
                  <a:pt x="1229" y="0"/>
                </a:lnTo>
                <a:lnTo>
                  <a:pt x="1233" y="0"/>
                </a:lnTo>
                <a:lnTo>
                  <a:pt x="1236" y="0"/>
                </a:lnTo>
                <a:lnTo>
                  <a:pt x="1239" y="1"/>
                </a:lnTo>
                <a:lnTo>
                  <a:pt x="1242" y="1"/>
                </a:lnTo>
                <a:lnTo>
                  <a:pt x="1246" y="1"/>
                </a:lnTo>
                <a:lnTo>
                  <a:pt x="1249" y="1"/>
                </a:lnTo>
                <a:lnTo>
                  <a:pt x="1252" y="1"/>
                </a:lnTo>
                <a:lnTo>
                  <a:pt x="1255" y="1"/>
                </a:lnTo>
                <a:lnTo>
                  <a:pt x="1258" y="1"/>
                </a:lnTo>
                <a:lnTo>
                  <a:pt x="1262" y="1"/>
                </a:lnTo>
                <a:lnTo>
                  <a:pt x="1265" y="1"/>
                </a:lnTo>
                <a:lnTo>
                  <a:pt x="1268" y="0"/>
                </a:lnTo>
                <a:lnTo>
                  <a:pt x="1271" y="0"/>
                </a:lnTo>
                <a:lnTo>
                  <a:pt x="1274" y="0"/>
                </a:lnTo>
                <a:lnTo>
                  <a:pt x="1278" y="0"/>
                </a:lnTo>
                <a:lnTo>
                  <a:pt x="1281" y="0"/>
                </a:lnTo>
                <a:lnTo>
                  <a:pt x="1284" y="1"/>
                </a:lnTo>
                <a:lnTo>
                  <a:pt x="1287" y="1"/>
                </a:lnTo>
                <a:lnTo>
                  <a:pt x="1290" y="1"/>
                </a:lnTo>
                <a:lnTo>
                  <a:pt x="1294" y="1"/>
                </a:lnTo>
                <a:lnTo>
                  <a:pt x="1297" y="1"/>
                </a:lnTo>
                <a:lnTo>
                  <a:pt x="1300" y="1"/>
                </a:lnTo>
                <a:lnTo>
                  <a:pt x="1303" y="1"/>
                </a:lnTo>
                <a:lnTo>
                  <a:pt x="1307" y="1"/>
                </a:lnTo>
                <a:lnTo>
                  <a:pt x="1310" y="1"/>
                </a:lnTo>
                <a:lnTo>
                  <a:pt x="1313" y="1"/>
                </a:lnTo>
                <a:lnTo>
                  <a:pt x="1316" y="1"/>
                </a:lnTo>
                <a:lnTo>
                  <a:pt x="1320" y="2"/>
                </a:lnTo>
                <a:lnTo>
                  <a:pt x="1324" y="2"/>
                </a:lnTo>
                <a:lnTo>
                  <a:pt x="1326" y="3"/>
                </a:lnTo>
                <a:lnTo>
                  <a:pt x="1329" y="4"/>
                </a:lnTo>
                <a:lnTo>
                  <a:pt x="1332" y="6"/>
                </a:lnTo>
                <a:lnTo>
                  <a:pt x="1336" y="8"/>
                </a:lnTo>
                <a:lnTo>
                  <a:pt x="1339" y="11"/>
                </a:lnTo>
                <a:lnTo>
                  <a:pt x="1342" y="15"/>
                </a:lnTo>
                <a:lnTo>
                  <a:pt x="1345" y="19"/>
                </a:lnTo>
                <a:lnTo>
                  <a:pt x="1348" y="23"/>
                </a:lnTo>
                <a:lnTo>
                  <a:pt x="1352" y="26"/>
                </a:lnTo>
                <a:lnTo>
                  <a:pt x="1355" y="29"/>
                </a:lnTo>
                <a:lnTo>
                  <a:pt x="1358" y="32"/>
                </a:lnTo>
                <a:lnTo>
                  <a:pt x="1361" y="36"/>
                </a:lnTo>
                <a:lnTo>
                  <a:pt x="1364" y="40"/>
                </a:lnTo>
                <a:lnTo>
                  <a:pt x="1368" y="44"/>
                </a:lnTo>
                <a:lnTo>
                  <a:pt x="1371" y="50"/>
                </a:lnTo>
                <a:lnTo>
                  <a:pt x="1374" y="57"/>
                </a:lnTo>
                <a:lnTo>
                  <a:pt x="1377" y="65"/>
                </a:lnTo>
                <a:lnTo>
                  <a:pt x="1380" y="75"/>
                </a:lnTo>
                <a:lnTo>
                  <a:pt x="1384" y="84"/>
                </a:lnTo>
                <a:lnTo>
                  <a:pt x="1387" y="95"/>
                </a:lnTo>
                <a:lnTo>
                  <a:pt x="1390" y="106"/>
                </a:lnTo>
                <a:lnTo>
                  <a:pt x="1394" y="117"/>
                </a:lnTo>
                <a:lnTo>
                  <a:pt x="1397" y="129"/>
                </a:lnTo>
                <a:lnTo>
                  <a:pt x="1400" y="141"/>
                </a:lnTo>
                <a:lnTo>
                  <a:pt x="1403" y="154"/>
                </a:lnTo>
                <a:lnTo>
                  <a:pt x="1406" y="166"/>
                </a:lnTo>
                <a:lnTo>
                  <a:pt x="1410" y="178"/>
                </a:lnTo>
                <a:lnTo>
                  <a:pt x="1413" y="191"/>
                </a:lnTo>
                <a:lnTo>
                  <a:pt x="1416" y="203"/>
                </a:lnTo>
                <a:lnTo>
                  <a:pt x="1419" y="214"/>
                </a:lnTo>
                <a:lnTo>
                  <a:pt x="1422" y="225"/>
                </a:lnTo>
                <a:lnTo>
                  <a:pt x="1425" y="236"/>
                </a:lnTo>
                <a:lnTo>
                  <a:pt x="1429" y="246"/>
                </a:lnTo>
                <a:lnTo>
                  <a:pt x="1432" y="256"/>
                </a:lnTo>
                <a:lnTo>
                  <a:pt x="1435" y="263"/>
                </a:lnTo>
                <a:lnTo>
                  <a:pt x="1439" y="269"/>
                </a:lnTo>
                <a:lnTo>
                  <a:pt x="1442" y="274"/>
                </a:lnTo>
                <a:lnTo>
                  <a:pt x="1445" y="277"/>
                </a:lnTo>
                <a:lnTo>
                  <a:pt x="1448" y="278"/>
                </a:lnTo>
                <a:lnTo>
                  <a:pt x="1451" y="278"/>
                </a:lnTo>
                <a:lnTo>
                  <a:pt x="1454" y="278"/>
                </a:lnTo>
                <a:lnTo>
                  <a:pt x="1458" y="278"/>
                </a:lnTo>
                <a:lnTo>
                  <a:pt x="1461" y="278"/>
                </a:lnTo>
                <a:lnTo>
                  <a:pt x="1464" y="279"/>
                </a:lnTo>
                <a:lnTo>
                  <a:pt x="1467" y="279"/>
                </a:lnTo>
                <a:lnTo>
                  <a:pt x="1470" y="279"/>
                </a:lnTo>
                <a:lnTo>
                  <a:pt x="1474" y="279"/>
                </a:lnTo>
                <a:lnTo>
                  <a:pt x="1477" y="279"/>
                </a:lnTo>
                <a:lnTo>
                  <a:pt x="1480" y="279"/>
                </a:lnTo>
                <a:lnTo>
                  <a:pt x="1483" y="279"/>
                </a:lnTo>
                <a:lnTo>
                  <a:pt x="1487" y="279"/>
                </a:lnTo>
                <a:lnTo>
                  <a:pt x="1490" y="280"/>
                </a:lnTo>
                <a:lnTo>
                  <a:pt x="1493" y="280"/>
                </a:lnTo>
                <a:lnTo>
                  <a:pt x="1496" y="280"/>
                </a:lnTo>
                <a:lnTo>
                  <a:pt x="1500" y="280"/>
                </a:lnTo>
                <a:lnTo>
                  <a:pt x="1503" y="281"/>
                </a:lnTo>
                <a:lnTo>
                  <a:pt x="1506" y="281"/>
                </a:lnTo>
                <a:lnTo>
                  <a:pt x="1509" y="282"/>
                </a:lnTo>
                <a:lnTo>
                  <a:pt x="1512" y="282"/>
                </a:lnTo>
                <a:lnTo>
                  <a:pt x="1516" y="282"/>
                </a:lnTo>
                <a:lnTo>
                  <a:pt x="1519" y="282"/>
                </a:lnTo>
                <a:lnTo>
                  <a:pt x="1522" y="282"/>
                </a:lnTo>
                <a:lnTo>
                  <a:pt x="1525" y="283"/>
                </a:lnTo>
                <a:lnTo>
                  <a:pt x="1529" y="284"/>
                </a:lnTo>
                <a:lnTo>
                  <a:pt x="1532" y="285"/>
                </a:lnTo>
                <a:lnTo>
                  <a:pt x="1535" y="287"/>
                </a:lnTo>
                <a:lnTo>
                  <a:pt x="1538" y="288"/>
                </a:lnTo>
                <a:lnTo>
                  <a:pt x="1541" y="289"/>
                </a:lnTo>
                <a:lnTo>
                  <a:pt x="1544" y="290"/>
                </a:lnTo>
                <a:lnTo>
                  <a:pt x="1548" y="291"/>
                </a:lnTo>
                <a:lnTo>
                  <a:pt x="1551" y="292"/>
                </a:lnTo>
                <a:lnTo>
                  <a:pt x="1554" y="293"/>
                </a:lnTo>
                <a:lnTo>
                  <a:pt x="1558" y="293"/>
                </a:lnTo>
                <a:lnTo>
                  <a:pt x="1561" y="294"/>
                </a:lnTo>
                <a:lnTo>
                  <a:pt x="1564" y="295"/>
                </a:lnTo>
                <a:lnTo>
                  <a:pt x="1567" y="295"/>
                </a:lnTo>
                <a:lnTo>
                  <a:pt x="1570" y="295"/>
                </a:lnTo>
                <a:lnTo>
                  <a:pt x="1573" y="295"/>
                </a:lnTo>
                <a:lnTo>
                  <a:pt x="1577" y="295"/>
                </a:lnTo>
                <a:lnTo>
                  <a:pt x="1580" y="295"/>
                </a:lnTo>
                <a:lnTo>
                  <a:pt x="1583" y="295"/>
                </a:lnTo>
                <a:lnTo>
                  <a:pt x="1586" y="296"/>
                </a:lnTo>
                <a:lnTo>
                  <a:pt x="1590" y="297"/>
                </a:lnTo>
                <a:lnTo>
                  <a:pt x="1593" y="297"/>
                </a:lnTo>
                <a:lnTo>
                  <a:pt x="1596" y="297"/>
                </a:lnTo>
                <a:lnTo>
                  <a:pt x="1599" y="295"/>
                </a:lnTo>
                <a:lnTo>
                  <a:pt x="1602" y="293"/>
                </a:lnTo>
                <a:lnTo>
                  <a:pt x="1606" y="289"/>
                </a:lnTo>
                <a:lnTo>
                  <a:pt x="1609" y="285"/>
                </a:lnTo>
                <a:lnTo>
                  <a:pt x="1612" y="281"/>
                </a:lnTo>
                <a:lnTo>
                  <a:pt x="1615" y="277"/>
                </a:lnTo>
                <a:lnTo>
                  <a:pt x="1619" y="274"/>
                </a:lnTo>
                <a:lnTo>
                  <a:pt x="1622" y="270"/>
                </a:lnTo>
                <a:lnTo>
                  <a:pt x="1625" y="264"/>
                </a:lnTo>
                <a:lnTo>
                  <a:pt x="1628" y="258"/>
                </a:lnTo>
                <a:lnTo>
                  <a:pt x="1632" y="250"/>
                </a:lnTo>
                <a:lnTo>
                  <a:pt x="1635" y="242"/>
                </a:lnTo>
                <a:lnTo>
                  <a:pt x="1638" y="232"/>
                </a:lnTo>
                <a:lnTo>
                  <a:pt x="1641" y="221"/>
                </a:lnTo>
                <a:lnTo>
                  <a:pt x="1644" y="210"/>
                </a:lnTo>
                <a:lnTo>
                  <a:pt x="1648" y="198"/>
                </a:lnTo>
                <a:lnTo>
                  <a:pt x="1651" y="186"/>
                </a:lnTo>
                <a:lnTo>
                  <a:pt x="1654" y="173"/>
                </a:lnTo>
                <a:lnTo>
                  <a:pt x="1657" y="160"/>
                </a:lnTo>
                <a:lnTo>
                  <a:pt x="1661" y="147"/>
                </a:lnTo>
                <a:lnTo>
                  <a:pt x="1664" y="133"/>
                </a:lnTo>
                <a:lnTo>
                  <a:pt x="1667" y="120"/>
                </a:lnTo>
                <a:lnTo>
                  <a:pt x="1670" y="106"/>
                </a:lnTo>
                <a:lnTo>
                  <a:pt x="1673" y="93"/>
                </a:lnTo>
                <a:lnTo>
                  <a:pt x="1676" y="81"/>
                </a:lnTo>
                <a:lnTo>
                  <a:pt x="1680" y="69"/>
                </a:lnTo>
                <a:lnTo>
                  <a:pt x="1683" y="58"/>
                </a:lnTo>
                <a:lnTo>
                  <a:pt x="1686" y="48"/>
                </a:lnTo>
                <a:lnTo>
                  <a:pt x="1689" y="40"/>
                </a:lnTo>
                <a:lnTo>
                  <a:pt x="1692" y="34"/>
                </a:lnTo>
                <a:lnTo>
                  <a:pt x="1696" y="30"/>
                </a:lnTo>
                <a:lnTo>
                  <a:pt x="1699" y="28"/>
                </a:lnTo>
                <a:lnTo>
                  <a:pt x="1702" y="27"/>
                </a:lnTo>
                <a:lnTo>
                  <a:pt x="1707" y="26"/>
                </a:lnTo>
                <a:lnTo>
                  <a:pt x="1710" y="26"/>
                </a:lnTo>
                <a:lnTo>
                  <a:pt x="1712" y="26"/>
                </a:lnTo>
                <a:lnTo>
                  <a:pt x="1715" y="26"/>
                </a:lnTo>
                <a:lnTo>
                  <a:pt x="1718" y="26"/>
                </a:lnTo>
                <a:lnTo>
                  <a:pt x="1722" y="26"/>
                </a:lnTo>
                <a:lnTo>
                  <a:pt x="1725" y="26"/>
                </a:lnTo>
                <a:lnTo>
                  <a:pt x="1728" y="25"/>
                </a:lnTo>
                <a:lnTo>
                  <a:pt x="1731" y="25"/>
                </a:lnTo>
                <a:lnTo>
                  <a:pt x="1735" y="25"/>
                </a:lnTo>
                <a:lnTo>
                  <a:pt x="1738" y="25"/>
                </a:lnTo>
                <a:lnTo>
                  <a:pt x="1741" y="25"/>
                </a:lnTo>
                <a:lnTo>
                  <a:pt x="1744" y="25"/>
                </a:lnTo>
                <a:lnTo>
                  <a:pt x="1747" y="25"/>
                </a:lnTo>
                <a:lnTo>
                  <a:pt x="1750" y="25"/>
                </a:lnTo>
                <a:lnTo>
                  <a:pt x="1754" y="25"/>
                </a:lnTo>
                <a:lnTo>
                  <a:pt x="1757" y="25"/>
                </a:lnTo>
                <a:lnTo>
                  <a:pt x="1760" y="25"/>
                </a:lnTo>
                <a:lnTo>
                  <a:pt x="1763" y="25"/>
                </a:lnTo>
                <a:lnTo>
                  <a:pt x="1766" y="24"/>
                </a:lnTo>
                <a:lnTo>
                  <a:pt x="1770" y="24"/>
                </a:lnTo>
                <a:lnTo>
                  <a:pt x="1773" y="23"/>
                </a:lnTo>
                <a:lnTo>
                  <a:pt x="1776" y="23"/>
                </a:lnTo>
                <a:lnTo>
                  <a:pt x="1779" y="23"/>
                </a:lnTo>
                <a:lnTo>
                  <a:pt x="1783" y="22"/>
                </a:lnTo>
                <a:lnTo>
                  <a:pt x="1786" y="21"/>
                </a:lnTo>
                <a:lnTo>
                  <a:pt x="1789" y="21"/>
                </a:lnTo>
                <a:lnTo>
                  <a:pt x="1792" y="21"/>
                </a:lnTo>
                <a:lnTo>
                  <a:pt x="1795" y="20"/>
                </a:lnTo>
                <a:lnTo>
                  <a:pt x="1798" y="20"/>
                </a:lnTo>
                <a:lnTo>
                  <a:pt x="1802" y="20"/>
                </a:lnTo>
                <a:lnTo>
                  <a:pt x="1805" y="19"/>
                </a:lnTo>
                <a:lnTo>
                  <a:pt x="1808" y="19"/>
                </a:lnTo>
                <a:lnTo>
                  <a:pt x="1812" y="19"/>
                </a:lnTo>
                <a:lnTo>
                  <a:pt x="1815" y="18"/>
                </a:lnTo>
                <a:lnTo>
                  <a:pt x="1818" y="18"/>
                </a:lnTo>
                <a:lnTo>
                  <a:pt x="1821" y="18"/>
                </a:lnTo>
                <a:lnTo>
                  <a:pt x="1824" y="18"/>
                </a:lnTo>
                <a:lnTo>
                  <a:pt x="1827" y="17"/>
                </a:lnTo>
                <a:lnTo>
                  <a:pt x="1832" y="17"/>
                </a:lnTo>
                <a:lnTo>
                  <a:pt x="1834" y="17"/>
                </a:lnTo>
                <a:lnTo>
                  <a:pt x="1837" y="16"/>
                </a:lnTo>
                <a:lnTo>
                  <a:pt x="1840" y="15"/>
                </a:lnTo>
                <a:lnTo>
                  <a:pt x="1844" y="15"/>
                </a:lnTo>
                <a:lnTo>
                  <a:pt x="1847" y="15"/>
                </a:lnTo>
                <a:lnTo>
                  <a:pt x="1850" y="15"/>
                </a:lnTo>
                <a:lnTo>
                  <a:pt x="1853" y="15"/>
                </a:lnTo>
                <a:lnTo>
                  <a:pt x="1857" y="17"/>
                </a:lnTo>
                <a:lnTo>
                  <a:pt x="1860" y="18"/>
                </a:lnTo>
                <a:lnTo>
                  <a:pt x="1863" y="20"/>
                </a:lnTo>
                <a:lnTo>
                  <a:pt x="1866" y="21"/>
                </a:lnTo>
                <a:lnTo>
                  <a:pt x="1869" y="23"/>
                </a:lnTo>
                <a:lnTo>
                  <a:pt x="1872" y="24"/>
                </a:lnTo>
                <a:lnTo>
                  <a:pt x="1876" y="26"/>
                </a:lnTo>
                <a:lnTo>
                  <a:pt x="1879" y="28"/>
                </a:lnTo>
                <a:lnTo>
                  <a:pt x="1882" y="32"/>
                </a:lnTo>
                <a:lnTo>
                  <a:pt x="1885" y="35"/>
                </a:lnTo>
                <a:lnTo>
                  <a:pt x="1889" y="39"/>
                </a:lnTo>
                <a:lnTo>
                  <a:pt x="1892" y="44"/>
                </a:lnTo>
                <a:lnTo>
                  <a:pt x="1895" y="49"/>
                </a:lnTo>
                <a:lnTo>
                  <a:pt x="1898" y="56"/>
                </a:lnTo>
                <a:lnTo>
                  <a:pt x="1901" y="64"/>
                </a:lnTo>
                <a:lnTo>
                  <a:pt x="1905" y="73"/>
                </a:lnTo>
                <a:lnTo>
                  <a:pt x="1908" y="82"/>
                </a:lnTo>
                <a:lnTo>
                  <a:pt x="1911" y="93"/>
                </a:lnTo>
                <a:lnTo>
                  <a:pt x="1914" y="104"/>
                </a:lnTo>
                <a:lnTo>
                  <a:pt x="1918" y="116"/>
                </a:lnTo>
                <a:lnTo>
                  <a:pt x="1921" y="128"/>
                </a:lnTo>
                <a:lnTo>
                  <a:pt x="1924" y="140"/>
                </a:lnTo>
                <a:lnTo>
                  <a:pt x="1927" y="152"/>
                </a:lnTo>
                <a:lnTo>
                  <a:pt x="1930" y="165"/>
                </a:lnTo>
                <a:lnTo>
                  <a:pt x="1934" y="178"/>
                </a:lnTo>
                <a:lnTo>
                  <a:pt x="1937" y="191"/>
                </a:lnTo>
                <a:lnTo>
                  <a:pt x="1940" y="204"/>
                </a:lnTo>
                <a:lnTo>
                  <a:pt x="1943" y="217"/>
                </a:lnTo>
                <a:lnTo>
                  <a:pt x="1947" y="229"/>
                </a:lnTo>
                <a:lnTo>
                  <a:pt x="1950" y="241"/>
                </a:lnTo>
                <a:lnTo>
                  <a:pt x="1953" y="251"/>
                </a:lnTo>
                <a:lnTo>
                  <a:pt x="1956" y="260"/>
                </a:lnTo>
                <a:lnTo>
                  <a:pt x="1960" y="267"/>
                </a:lnTo>
                <a:lnTo>
                  <a:pt x="1963" y="272"/>
                </a:lnTo>
                <a:lnTo>
                  <a:pt x="1966" y="276"/>
                </a:lnTo>
                <a:lnTo>
                  <a:pt x="1969" y="278"/>
                </a:lnTo>
                <a:lnTo>
                  <a:pt x="1972" y="278"/>
                </a:lnTo>
                <a:lnTo>
                  <a:pt x="1975" y="279"/>
                </a:lnTo>
                <a:lnTo>
                  <a:pt x="1979" y="279"/>
                </a:lnTo>
                <a:lnTo>
                  <a:pt x="1982" y="279"/>
                </a:lnTo>
                <a:lnTo>
                  <a:pt x="1985" y="278"/>
                </a:lnTo>
                <a:lnTo>
                  <a:pt x="1988" y="278"/>
                </a:lnTo>
                <a:lnTo>
                  <a:pt x="1992" y="278"/>
                </a:lnTo>
                <a:lnTo>
                  <a:pt x="1995" y="279"/>
                </a:lnTo>
                <a:lnTo>
                  <a:pt x="1998" y="279"/>
                </a:lnTo>
                <a:lnTo>
                  <a:pt x="2001" y="280"/>
                </a:lnTo>
                <a:lnTo>
                  <a:pt x="2005" y="280"/>
                </a:lnTo>
                <a:lnTo>
                  <a:pt x="2008" y="281"/>
                </a:lnTo>
                <a:lnTo>
                  <a:pt x="2011" y="282"/>
                </a:lnTo>
                <a:lnTo>
                  <a:pt x="2014" y="283"/>
                </a:lnTo>
                <a:lnTo>
                  <a:pt x="2017" y="284"/>
                </a:lnTo>
                <a:lnTo>
                  <a:pt x="2020" y="284"/>
                </a:lnTo>
                <a:lnTo>
                  <a:pt x="2024" y="285"/>
                </a:lnTo>
                <a:lnTo>
                  <a:pt x="2027" y="285"/>
                </a:lnTo>
                <a:lnTo>
                  <a:pt x="2030" y="285"/>
                </a:lnTo>
                <a:lnTo>
                  <a:pt x="2034" y="285"/>
                </a:lnTo>
                <a:lnTo>
                  <a:pt x="2037" y="285"/>
                </a:lnTo>
                <a:lnTo>
                  <a:pt x="2040" y="285"/>
                </a:lnTo>
                <a:lnTo>
                  <a:pt x="2043" y="285"/>
                </a:lnTo>
                <a:lnTo>
                  <a:pt x="2046" y="285"/>
                </a:lnTo>
                <a:lnTo>
                  <a:pt x="2049" y="286"/>
                </a:lnTo>
                <a:lnTo>
                  <a:pt x="2053" y="286"/>
                </a:lnTo>
                <a:lnTo>
                  <a:pt x="2056" y="286"/>
                </a:lnTo>
                <a:lnTo>
                  <a:pt x="2059" y="286"/>
                </a:lnTo>
                <a:lnTo>
                  <a:pt x="2062" y="286"/>
                </a:lnTo>
                <a:lnTo>
                  <a:pt x="2066" y="285"/>
                </a:lnTo>
                <a:lnTo>
                  <a:pt x="2069" y="284"/>
                </a:lnTo>
                <a:lnTo>
                  <a:pt x="2072" y="283"/>
                </a:lnTo>
                <a:lnTo>
                  <a:pt x="2075" y="282"/>
                </a:lnTo>
                <a:lnTo>
                  <a:pt x="2078" y="282"/>
                </a:lnTo>
                <a:lnTo>
                  <a:pt x="2082" y="282"/>
                </a:lnTo>
                <a:lnTo>
                  <a:pt x="2085" y="283"/>
                </a:lnTo>
                <a:lnTo>
                  <a:pt x="2088" y="284"/>
                </a:lnTo>
                <a:lnTo>
                  <a:pt x="2091" y="287"/>
                </a:lnTo>
                <a:lnTo>
                  <a:pt x="2095" y="289"/>
                </a:lnTo>
                <a:lnTo>
                  <a:pt x="2098" y="290"/>
                </a:lnTo>
                <a:lnTo>
                  <a:pt x="2101" y="292"/>
                </a:lnTo>
                <a:lnTo>
                  <a:pt x="2104" y="293"/>
                </a:lnTo>
                <a:lnTo>
                  <a:pt x="2107" y="294"/>
                </a:lnTo>
                <a:lnTo>
                  <a:pt x="2111" y="294"/>
                </a:lnTo>
                <a:lnTo>
                  <a:pt x="2114" y="295"/>
                </a:lnTo>
                <a:lnTo>
                  <a:pt x="2117" y="295"/>
                </a:lnTo>
                <a:lnTo>
                  <a:pt x="2120" y="294"/>
                </a:lnTo>
                <a:lnTo>
                  <a:pt x="2123" y="294"/>
                </a:lnTo>
                <a:lnTo>
                  <a:pt x="2127" y="294"/>
                </a:lnTo>
                <a:lnTo>
                  <a:pt x="2130" y="294"/>
                </a:lnTo>
                <a:lnTo>
                  <a:pt x="2133" y="294"/>
                </a:lnTo>
                <a:lnTo>
                  <a:pt x="2136" y="294"/>
                </a:lnTo>
                <a:lnTo>
                  <a:pt x="2140" y="294"/>
                </a:lnTo>
                <a:lnTo>
                  <a:pt x="2143" y="293"/>
                </a:lnTo>
                <a:lnTo>
                  <a:pt x="2146" y="292"/>
                </a:lnTo>
                <a:lnTo>
                  <a:pt x="2149" y="290"/>
                </a:lnTo>
                <a:lnTo>
                  <a:pt x="2152" y="289"/>
                </a:lnTo>
                <a:lnTo>
                  <a:pt x="2156" y="287"/>
                </a:lnTo>
                <a:lnTo>
                  <a:pt x="2159" y="286"/>
                </a:lnTo>
                <a:lnTo>
                  <a:pt x="2162" y="285"/>
                </a:lnTo>
                <a:lnTo>
                  <a:pt x="2165" y="285"/>
                </a:lnTo>
                <a:lnTo>
                  <a:pt x="2168" y="285"/>
                </a:lnTo>
                <a:lnTo>
                  <a:pt x="2172" y="285"/>
                </a:lnTo>
                <a:lnTo>
                  <a:pt x="2175" y="285"/>
                </a:lnTo>
                <a:lnTo>
                  <a:pt x="2178" y="286"/>
                </a:lnTo>
                <a:lnTo>
                  <a:pt x="2182" y="287"/>
                </a:lnTo>
                <a:lnTo>
                  <a:pt x="2185" y="287"/>
                </a:lnTo>
                <a:lnTo>
                  <a:pt x="2188" y="288"/>
                </a:lnTo>
                <a:lnTo>
                  <a:pt x="2191" y="288"/>
                </a:lnTo>
                <a:lnTo>
                  <a:pt x="2194" y="288"/>
                </a:lnTo>
                <a:lnTo>
                  <a:pt x="2197" y="288"/>
                </a:lnTo>
                <a:lnTo>
                  <a:pt x="2200" y="288"/>
                </a:lnTo>
                <a:lnTo>
                  <a:pt x="2204" y="287"/>
                </a:lnTo>
                <a:lnTo>
                  <a:pt x="2207" y="287"/>
                </a:lnTo>
                <a:lnTo>
                  <a:pt x="2211" y="287"/>
                </a:lnTo>
                <a:lnTo>
                  <a:pt x="2214" y="287"/>
                </a:lnTo>
                <a:lnTo>
                  <a:pt x="2217" y="288"/>
                </a:lnTo>
                <a:lnTo>
                  <a:pt x="2220" y="289"/>
                </a:lnTo>
                <a:lnTo>
                  <a:pt x="2223" y="289"/>
                </a:lnTo>
                <a:lnTo>
                  <a:pt x="2226" y="290"/>
                </a:lnTo>
                <a:lnTo>
                  <a:pt x="2230" y="291"/>
                </a:lnTo>
                <a:lnTo>
                  <a:pt x="2233" y="291"/>
                </a:lnTo>
                <a:lnTo>
                  <a:pt x="2236" y="292"/>
                </a:lnTo>
                <a:lnTo>
                  <a:pt x="2239" y="292"/>
                </a:lnTo>
                <a:lnTo>
                  <a:pt x="2242" y="291"/>
                </a:lnTo>
                <a:lnTo>
                  <a:pt x="2246" y="291"/>
                </a:lnTo>
                <a:lnTo>
                  <a:pt x="2249" y="292"/>
                </a:lnTo>
                <a:lnTo>
                  <a:pt x="2252" y="292"/>
                </a:lnTo>
                <a:lnTo>
                  <a:pt x="2255" y="292"/>
                </a:lnTo>
                <a:lnTo>
                  <a:pt x="2259" y="292"/>
                </a:lnTo>
                <a:lnTo>
                  <a:pt x="2262" y="292"/>
                </a:lnTo>
                <a:lnTo>
                  <a:pt x="2265" y="292"/>
                </a:lnTo>
                <a:lnTo>
                  <a:pt x="2268" y="292"/>
                </a:lnTo>
                <a:lnTo>
                  <a:pt x="2271" y="293"/>
                </a:lnTo>
                <a:lnTo>
                  <a:pt x="2274" y="293"/>
                </a:lnTo>
                <a:lnTo>
                  <a:pt x="2278" y="294"/>
                </a:lnTo>
                <a:lnTo>
                  <a:pt x="2281" y="295"/>
                </a:lnTo>
                <a:lnTo>
                  <a:pt x="2284" y="296"/>
                </a:lnTo>
                <a:lnTo>
                  <a:pt x="2287" y="296"/>
                </a:lnTo>
                <a:lnTo>
                  <a:pt x="2291" y="297"/>
                </a:lnTo>
                <a:lnTo>
                  <a:pt x="2294" y="298"/>
                </a:lnTo>
                <a:lnTo>
                  <a:pt x="2297" y="298"/>
                </a:lnTo>
                <a:lnTo>
                  <a:pt x="2300" y="299"/>
                </a:lnTo>
                <a:lnTo>
                  <a:pt x="2304" y="299"/>
                </a:lnTo>
                <a:lnTo>
                  <a:pt x="2307" y="299"/>
                </a:lnTo>
                <a:lnTo>
                  <a:pt x="2310" y="299"/>
                </a:lnTo>
                <a:lnTo>
                  <a:pt x="2313" y="299"/>
                </a:lnTo>
                <a:lnTo>
                  <a:pt x="2317" y="297"/>
                </a:lnTo>
                <a:lnTo>
                  <a:pt x="2320" y="296"/>
                </a:lnTo>
                <a:lnTo>
                  <a:pt x="2323" y="293"/>
                </a:lnTo>
                <a:lnTo>
                  <a:pt x="2326" y="290"/>
                </a:lnTo>
                <a:lnTo>
                  <a:pt x="2329" y="286"/>
                </a:lnTo>
                <a:lnTo>
                  <a:pt x="2333" y="282"/>
                </a:lnTo>
                <a:lnTo>
                  <a:pt x="2336" y="278"/>
                </a:lnTo>
                <a:lnTo>
                  <a:pt x="2339" y="274"/>
                </a:lnTo>
                <a:lnTo>
                  <a:pt x="2342" y="270"/>
                </a:lnTo>
                <a:lnTo>
                  <a:pt x="2345" y="265"/>
                </a:lnTo>
                <a:lnTo>
                  <a:pt x="2348" y="259"/>
                </a:lnTo>
                <a:lnTo>
                  <a:pt x="2352" y="251"/>
                </a:lnTo>
                <a:lnTo>
                  <a:pt x="2355" y="242"/>
                </a:lnTo>
                <a:lnTo>
                  <a:pt x="2358" y="232"/>
                </a:lnTo>
                <a:lnTo>
                  <a:pt x="2362" y="222"/>
                </a:lnTo>
                <a:lnTo>
                  <a:pt x="2365" y="211"/>
                </a:lnTo>
                <a:lnTo>
                  <a:pt x="2368" y="201"/>
                </a:lnTo>
                <a:lnTo>
                  <a:pt x="2371" y="190"/>
                </a:lnTo>
                <a:lnTo>
                  <a:pt x="2374" y="178"/>
                </a:lnTo>
                <a:lnTo>
                  <a:pt x="2378" y="166"/>
                </a:lnTo>
                <a:lnTo>
                  <a:pt x="2381" y="155"/>
                </a:lnTo>
                <a:lnTo>
                  <a:pt x="2384" y="143"/>
                </a:lnTo>
                <a:lnTo>
                  <a:pt x="2387" y="131"/>
                </a:lnTo>
                <a:lnTo>
                  <a:pt x="2391" y="119"/>
                </a:lnTo>
                <a:lnTo>
                  <a:pt x="2394" y="107"/>
                </a:lnTo>
                <a:lnTo>
                  <a:pt x="2397" y="94"/>
                </a:lnTo>
                <a:lnTo>
                  <a:pt x="2400" y="83"/>
                </a:lnTo>
                <a:lnTo>
                  <a:pt x="2403" y="72"/>
                </a:lnTo>
                <a:lnTo>
                  <a:pt x="2407" y="61"/>
                </a:lnTo>
                <a:lnTo>
                  <a:pt x="2410" y="52"/>
                </a:lnTo>
                <a:lnTo>
                  <a:pt x="2413" y="44"/>
                </a:lnTo>
                <a:lnTo>
                  <a:pt x="2416" y="37"/>
                </a:lnTo>
                <a:lnTo>
                  <a:pt x="2419" y="33"/>
                </a:lnTo>
                <a:lnTo>
                  <a:pt x="2423" y="29"/>
                </a:lnTo>
                <a:lnTo>
                  <a:pt x="2426" y="27"/>
                </a:lnTo>
                <a:lnTo>
                  <a:pt x="2429" y="27"/>
                </a:lnTo>
                <a:lnTo>
                  <a:pt x="2432" y="26"/>
                </a:lnTo>
                <a:lnTo>
                  <a:pt x="2435" y="26"/>
                </a:lnTo>
                <a:lnTo>
                  <a:pt x="2439" y="25"/>
                </a:lnTo>
                <a:lnTo>
                  <a:pt x="2442" y="25"/>
                </a:lnTo>
                <a:lnTo>
                  <a:pt x="2445" y="25"/>
                </a:lnTo>
                <a:lnTo>
                  <a:pt x="2448" y="25"/>
                </a:lnTo>
                <a:lnTo>
                  <a:pt x="2451" y="25"/>
                </a:lnTo>
                <a:lnTo>
                  <a:pt x="2455" y="25"/>
                </a:lnTo>
                <a:lnTo>
                  <a:pt x="2458" y="25"/>
                </a:lnTo>
                <a:lnTo>
                  <a:pt x="2461" y="25"/>
                </a:lnTo>
                <a:lnTo>
                  <a:pt x="2465" y="25"/>
                </a:lnTo>
                <a:lnTo>
                  <a:pt x="2468" y="25"/>
                </a:lnTo>
                <a:lnTo>
                  <a:pt x="2471" y="25"/>
                </a:lnTo>
                <a:lnTo>
                  <a:pt x="2474" y="25"/>
                </a:lnTo>
                <a:lnTo>
                  <a:pt x="2477" y="25"/>
                </a:lnTo>
                <a:lnTo>
                  <a:pt x="2481" y="25"/>
                </a:lnTo>
                <a:lnTo>
                  <a:pt x="2484" y="25"/>
                </a:lnTo>
                <a:lnTo>
                  <a:pt x="2487" y="25"/>
                </a:lnTo>
                <a:lnTo>
                  <a:pt x="2490" y="25"/>
                </a:lnTo>
                <a:lnTo>
                  <a:pt x="2493" y="25"/>
                </a:lnTo>
                <a:lnTo>
                  <a:pt x="2496" y="25"/>
                </a:lnTo>
                <a:lnTo>
                  <a:pt x="2500" y="25"/>
                </a:lnTo>
                <a:lnTo>
                  <a:pt x="2503" y="25"/>
                </a:lnTo>
                <a:lnTo>
                  <a:pt x="2506" y="24"/>
                </a:lnTo>
                <a:lnTo>
                  <a:pt x="2509" y="24"/>
                </a:lnTo>
                <a:lnTo>
                  <a:pt x="2513" y="23"/>
                </a:lnTo>
                <a:lnTo>
                  <a:pt x="2516" y="23"/>
                </a:lnTo>
                <a:lnTo>
                  <a:pt x="2519" y="22"/>
                </a:lnTo>
                <a:lnTo>
                  <a:pt x="2522" y="22"/>
                </a:lnTo>
                <a:lnTo>
                  <a:pt x="2525" y="21"/>
                </a:lnTo>
                <a:lnTo>
                  <a:pt x="2529" y="21"/>
                </a:lnTo>
                <a:lnTo>
                  <a:pt x="2532" y="20"/>
                </a:lnTo>
                <a:lnTo>
                  <a:pt x="2535" y="20"/>
                </a:lnTo>
                <a:lnTo>
                  <a:pt x="2538" y="19"/>
                </a:lnTo>
                <a:lnTo>
                  <a:pt x="2542" y="18"/>
                </a:lnTo>
                <a:lnTo>
                  <a:pt x="2545" y="18"/>
                </a:lnTo>
                <a:lnTo>
                  <a:pt x="2548" y="17"/>
                </a:lnTo>
                <a:lnTo>
                  <a:pt x="2551" y="16"/>
                </a:lnTo>
                <a:lnTo>
                  <a:pt x="2554" y="15"/>
                </a:lnTo>
                <a:lnTo>
                  <a:pt x="2558" y="15"/>
                </a:lnTo>
                <a:lnTo>
                  <a:pt x="2561" y="15"/>
                </a:lnTo>
                <a:lnTo>
                  <a:pt x="2564" y="15"/>
                </a:lnTo>
                <a:lnTo>
                  <a:pt x="2567" y="15"/>
                </a:lnTo>
                <a:lnTo>
                  <a:pt x="2570" y="14"/>
                </a:lnTo>
                <a:lnTo>
                  <a:pt x="2574" y="14"/>
                </a:lnTo>
                <a:lnTo>
                  <a:pt x="2577" y="13"/>
                </a:lnTo>
                <a:lnTo>
                  <a:pt x="2580" y="13"/>
                </a:lnTo>
                <a:lnTo>
                  <a:pt x="2584" y="13"/>
                </a:lnTo>
                <a:lnTo>
                  <a:pt x="2587" y="13"/>
                </a:lnTo>
                <a:lnTo>
                  <a:pt x="2590" y="13"/>
                </a:lnTo>
                <a:lnTo>
                  <a:pt x="2593" y="13"/>
                </a:lnTo>
                <a:lnTo>
                  <a:pt x="2596" y="13"/>
                </a:lnTo>
                <a:lnTo>
                  <a:pt x="2599" y="14"/>
                </a:lnTo>
                <a:lnTo>
                  <a:pt x="2603" y="14"/>
                </a:lnTo>
                <a:lnTo>
                  <a:pt x="2606" y="14"/>
                </a:lnTo>
                <a:lnTo>
                  <a:pt x="2609" y="15"/>
                </a:lnTo>
                <a:lnTo>
                  <a:pt x="2612" y="15"/>
                </a:lnTo>
                <a:lnTo>
                  <a:pt x="2615" y="15"/>
                </a:lnTo>
                <a:lnTo>
                  <a:pt x="2619" y="15"/>
                </a:lnTo>
                <a:lnTo>
                  <a:pt x="2622" y="16"/>
                </a:lnTo>
                <a:lnTo>
                  <a:pt x="2625" y="17"/>
                </a:lnTo>
                <a:lnTo>
                  <a:pt x="2629" y="19"/>
                </a:lnTo>
                <a:lnTo>
                  <a:pt x="2632" y="20"/>
                </a:lnTo>
                <a:lnTo>
                  <a:pt x="2635" y="22"/>
                </a:lnTo>
                <a:lnTo>
                  <a:pt x="2638" y="23"/>
                </a:lnTo>
                <a:lnTo>
                  <a:pt x="2641" y="23"/>
                </a:lnTo>
                <a:lnTo>
                  <a:pt x="2644" y="24"/>
                </a:lnTo>
                <a:lnTo>
                  <a:pt x="2647" y="24"/>
                </a:lnTo>
                <a:lnTo>
                  <a:pt x="2651" y="24"/>
                </a:lnTo>
                <a:lnTo>
                  <a:pt x="2654" y="24"/>
                </a:lnTo>
                <a:lnTo>
                  <a:pt x="2658" y="24"/>
                </a:lnTo>
                <a:lnTo>
                  <a:pt x="2661" y="25"/>
                </a:lnTo>
                <a:lnTo>
                  <a:pt x="2664" y="25"/>
                </a:lnTo>
                <a:lnTo>
                  <a:pt x="2667" y="25"/>
                </a:lnTo>
                <a:lnTo>
                  <a:pt x="2670" y="25"/>
                </a:lnTo>
                <a:lnTo>
                  <a:pt x="2673" y="25"/>
                </a:lnTo>
                <a:lnTo>
                  <a:pt x="2677" y="26"/>
                </a:lnTo>
                <a:lnTo>
                  <a:pt x="2680" y="27"/>
                </a:lnTo>
                <a:lnTo>
                  <a:pt x="2683" y="27"/>
                </a:lnTo>
                <a:lnTo>
                  <a:pt x="2686" y="27"/>
                </a:lnTo>
                <a:lnTo>
                  <a:pt x="2690" y="26"/>
                </a:lnTo>
                <a:lnTo>
                  <a:pt x="2693" y="25"/>
                </a:lnTo>
                <a:lnTo>
                  <a:pt x="2696" y="24"/>
                </a:lnTo>
                <a:lnTo>
                  <a:pt x="2699" y="23"/>
                </a:lnTo>
                <a:lnTo>
                  <a:pt x="2702" y="21"/>
                </a:lnTo>
                <a:lnTo>
                  <a:pt x="2706" y="20"/>
                </a:lnTo>
                <a:lnTo>
                  <a:pt x="2709" y="19"/>
                </a:lnTo>
                <a:lnTo>
                  <a:pt x="2712" y="18"/>
                </a:lnTo>
                <a:lnTo>
                  <a:pt x="2715" y="17"/>
                </a:lnTo>
                <a:lnTo>
                  <a:pt x="2718" y="16"/>
                </a:lnTo>
                <a:lnTo>
                  <a:pt x="2722" y="16"/>
                </a:lnTo>
                <a:lnTo>
                  <a:pt x="2725" y="16"/>
                </a:lnTo>
                <a:lnTo>
                  <a:pt x="2728" y="16"/>
                </a:lnTo>
                <a:lnTo>
                  <a:pt x="2731" y="17"/>
                </a:lnTo>
                <a:lnTo>
                  <a:pt x="2735" y="19"/>
                </a:lnTo>
                <a:lnTo>
                  <a:pt x="2738" y="22"/>
                </a:lnTo>
                <a:lnTo>
                  <a:pt x="2741" y="24"/>
                </a:lnTo>
                <a:lnTo>
                  <a:pt x="2744" y="26"/>
                </a:lnTo>
                <a:lnTo>
                  <a:pt x="2747" y="28"/>
                </a:lnTo>
                <a:lnTo>
                  <a:pt x="2751" y="29"/>
                </a:lnTo>
                <a:lnTo>
                  <a:pt x="2754" y="31"/>
                </a:lnTo>
                <a:lnTo>
                  <a:pt x="2757" y="33"/>
                </a:lnTo>
                <a:lnTo>
                  <a:pt x="2760" y="35"/>
                </a:lnTo>
                <a:lnTo>
                  <a:pt x="2764" y="35"/>
                </a:lnTo>
                <a:lnTo>
                  <a:pt x="2767" y="35"/>
                </a:lnTo>
                <a:lnTo>
                  <a:pt x="2770" y="35"/>
                </a:lnTo>
                <a:lnTo>
                  <a:pt x="2773" y="34"/>
                </a:lnTo>
                <a:lnTo>
                  <a:pt x="2776" y="33"/>
                </a:lnTo>
                <a:lnTo>
                  <a:pt x="2780" y="33"/>
                </a:lnTo>
                <a:lnTo>
                  <a:pt x="2783" y="35"/>
                </a:lnTo>
                <a:lnTo>
                  <a:pt x="2786" y="38"/>
                </a:lnTo>
                <a:lnTo>
                  <a:pt x="2789" y="43"/>
                </a:lnTo>
                <a:lnTo>
                  <a:pt x="2792" y="49"/>
                </a:lnTo>
                <a:lnTo>
                  <a:pt x="2796" y="56"/>
                </a:lnTo>
                <a:lnTo>
                  <a:pt x="2799" y="64"/>
                </a:lnTo>
                <a:lnTo>
                  <a:pt x="2802" y="73"/>
                </a:lnTo>
                <a:lnTo>
                  <a:pt x="2805" y="82"/>
                </a:lnTo>
                <a:lnTo>
                  <a:pt x="2809" y="92"/>
                </a:lnTo>
                <a:lnTo>
                  <a:pt x="2812" y="102"/>
                </a:lnTo>
                <a:lnTo>
                  <a:pt x="2815" y="114"/>
                </a:lnTo>
                <a:lnTo>
                  <a:pt x="2818" y="127"/>
                </a:lnTo>
                <a:lnTo>
                  <a:pt x="2821" y="139"/>
                </a:lnTo>
                <a:lnTo>
                  <a:pt x="2825" y="151"/>
                </a:lnTo>
                <a:lnTo>
                  <a:pt x="2828" y="163"/>
                </a:lnTo>
                <a:lnTo>
                  <a:pt x="2831" y="175"/>
                </a:lnTo>
                <a:lnTo>
                  <a:pt x="2834" y="185"/>
                </a:lnTo>
                <a:lnTo>
                  <a:pt x="2837" y="197"/>
                </a:lnTo>
                <a:lnTo>
                  <a:pt x="2841" y="209"/>
                </a:lnTo>
                <a:lnTo>
                  <a:pt x="2844" y="221"/>
                </a:lnTo>
                <a:lnTo>
                  <a:pt x="2847" y="233"/>
                </a:lnTo>
                <a:lnTo>
                  <a:pt x="2850" y="244"/>
                </a:lnTo>
                <a:lnTo>
                  <a:pt x="2854" y="254"/>
                </a:lnTo>
                <a:lnTo>
                  <a:pt x="2857" y="262"/>
                </a:lnTo>
                <a:lnTo>
                  <a:pt x="2860" y="269"/>
                </a:lnTo>
                <a:lnTo>
                  <a:pt x="2863" y="273"/>
                </a:lnTo>
                <a:lnTo>
                  <a:pt x="2866" y="276"/>
                </a:lnTo>
                <a:lnTo>
                  <a:pt x="2870" y="278"/>
                </a:lnTo>
                <a:lnTo>
                  <a:pt x="2873" y="278"/>
                </a:lnTo>
                <a:lnTo>
                  <a:pt x="2876" y="278"/>
                </a:lnTo>
                <a:lnTo>
                  <a:pt x="2879" y="279"/>
                </a:lnTo>
                <a:lnTo>
                  <a:pt x="2883" y="279"/>
                </a:lnTo>
                <a:lnTo>
                  <a:pt x="2886" y="279"/>
                </a:lnTo>
                <a:lnTo>
                  <a:pt x="2889" y="280"/>
                </a:lnTo>
                <a:lnTo>
                  <a:pt x="2892" y="280"/>
                </a:lnTo>
                <a:lnTo>
                  <a:pt x="2895" y="281"/>
                </a:lnTo>
                <a:lnTo>
                  <a:pt x="2898" y="282"/>
                </a:lnTo>
                <a:lnTo>
                  <a:pt x="2902" y="283"/>
                </a:lnTo>
                <a:lnTo>
                  <a:pt x="2905" y="284"/>
                </a:lnTo>
                <a:lnTo>
                  <a:pt x="2908" y="284"/>
                </a:lnTo>
                <a:lnTo>
                  <a:pt x="2911" y="285"/>
                </a:lnTo>
                <a:lnTo>
                  <a:pt x="2915" y="285"/>
                </a:lnTo>
                <a:lnTo>
                  <a:pt x="2918" y="285"/>
                </a:lnTo>
                <a:lnTo>
                  <a:pt x="2921" y="285"/>
                </a:lnTo>
                <a:lnTo>
                  <a:pt x="2924" y="285"/>
                </a:lnTo>
                <a:lnTo>
                  <a:pt x="2928" y="285"/>
                </a:lnTo>
                <a:lnTo>
                  <a:pt x="2931" y="285"/>
                </a:lnTo>
                <a:lnTo>
                  <a:pt x="2934" y="284"/>
                </a:lnTo>
                <a:lnTo>
                  <a:pt x="2937" y="283"/>
                </a:lnTo>
                <a:lnTo>
                  <a:pt x="2940" y="282"/>
                </a:lnTo>
                <a:lnTo>
                  <a:pt x="2943" y="282"/>
                </a:lnTo>
                <a:lnTo>
                  <a:pt x="2947" y="282"/>
                </a:lnTo>
                <a:lnTo>
                  <a:pt x="2950" y="284"/>
                </a:lnTo>
                <a:lnTo>
                  <a:pt x="2953" y="285"/>
                </a:lnTo>
                <a:lnTo>
                  <a:pt x="2957" y="287"/>
                </a:lnTo>
                <a:lnTo>
                  <a:pt x="2960" y="288"/>
                </a:lnTo>
                <a:lnTo>
                  <a:pt x="2963" y="289"/>
                </a:lnTo>
                <a:lnTo>
                  <a:pt x="2966" y="290"/>
                </a:lnTo>
                <a:lnTo>
                  <a:pt x="2969" y="290"/>
                </a:lnTo>
                <a:lnTo>
                  <a:pt x="2972" y="289"/>
                </a:lnTo>
                <a:lnTo>
                  <a:pt x="2976" y="288"/>
                </a:lnTo>
                <a:lnTo>
                  <a:pt x="2979" y="287"/>
                </a:lnTo>
                <a:lnTo>
                  <a:pt x="2982" y="286"/>
                </a:lnTo>
                <a:lnTo>
                  <a:pt x="2985" y="285"/>
                </a:lnTo>
                <a:lnTo>
                  <a:pt x="2989" y="285"/>
                </a:lnTo>
                <a:lnTo>
                  <a:pt x="2992" y="285"/>
                </a:lnTo>
                <a:lnTo>
                  <a:pt x="2995" y="285"/>
                </a:lnTo>
                <a:lnTo>
                  <a:pt x="2998" y="286"/>
                </a:lnTo>
                <a:lnTo>
                  <a:pt x="3002" y="287"/>
                </a:lnTo>
                <a:lnTo>
                  <a:pt x="3005" y="287"/>
                </a:lnTo>
                <a:lnTo>
                  <a:pt x="3008" y="286"/>
                </a:lnTo>
                <a:lnTo>
                  <a:pt x="3011" y="286"/>
                </a:lnTo>
                <a:lnTo>
                  <a:pt x="3014" y="285"/>
                </a:lnTo>
                <a:lnTo>
                  <a:pt x="3018" y="285"/>
                </a:lnTo>
                <a:lnTo>
                  <a:pt x="3021" y="285"/>
                </a:lnTo>
                <a:lnTo>
                  <a:pt x="3024" y="286"/>
                </a:lnTo>
                <a:lnTo>
                  <a:pt x="3027" y="287"/>
                </a:lnTo>
                <a:lnTo>
                  <a:pt x="3031" y="288"/>
                </a:lnTo>
                <a:lnTo>
                  <a:pt x="3034" y="289"/>
                </a:lnTo>
                <a:lnTo>
                  <a:pt x="3037" y="290"/>
                </a:lnTo>
                <a:lnTo>
                  <a:pt x="3040" y="290"/>
                </a:lnTo>
                <a:lnTo>
                  <a:pt x="3043" y="291"/>
                </a:lnTo>
                <a:lnTo>
                  <a:pt x="3046" y="292"/>
                </a:lnTo>
                <a:lnTo>
                  <a:pt x="3050" y="293"/>
                </a:lnTo>
                <a:lnTo>
                  <a:pt x="3053" y="294"/>
                </a:lnTo>
                <a:lnTo>
                  <a:pt x="3056" y="294"/>
                </a:lnTo>
                <a:lnTo>
                  <a:pt x="3059" y="294"/>
                </a:lnTo>
                <a:lnTo>
                  <a:pt x="3063" y="294"/>
                </a:lnTo>
                <a:lnTo>
                  <a:pt x="3066" y="292"/>
                </a:lnTo>
                <a:lnTo>
                  <a:pt x="3069" y="289"/>
                </a:lnTo>
                <a:lnTo>
                  <a:pt x="3072" y="285"/>
                </a:lnTo>
                <a:lnTo>
                  <a:pt x="3076" y="282"/>
                </a:lnTo>
                <a:lnTo>
                  <a:pt x="3079" y="278"/>
                </a:lnTo>
                <a:lnTo>
                  <a:pt x="3082" y="275"/>
                </a:lnTo>
                <a:lnTo>
                  <a:pt x="3085" y="272"/>
                </a:lnTo>
                <a:lnTo>
                  <a:pt x="3088" y="269"/>
                </a:lnTo>
                <a:lnTo>
                  <a:pt x="3092" y="265"/>
                </a:lnTo>
                <a:lnTo>
                  <a:pt x="3095" y="261"/>
                </a:lnTo>
                <a:lnTo>
                  <a:pt x="3098" y="254"/>
                </a:lnTo>
                <a:lnTo>
                  <a:pt x="3101" y="246"/>
                </a:lnTo>
                <a:lnTo>
                  <a:pt x="3105" y="238"/>
                </a:lnTo>
                <a:lnTo>
                  <a:pt x="3108" y="228"/>
                </a:lnTo>
                <a:lnTo>
                  <a:pt x="3111" y="218"/>
                </a:lnTo>
                <a:lnTo>
                  <a:pt x="3114" y="206"/>
                </a:lnTo>
                <a:lnTo>
                  <a:pt x="3117" y="195"/>
                </a:lnTo>
                <a:lnTo>
                  <a:pt x="3121" y="183"/>
                </a:lnTo>
                <a:lnTo>
                  <a:pt x="3124" y="171"/>
                </a:lnTo>
                <a:lnTo>
                  <a:pt x="3127" y="158"/>
                </a:lnTo>
                <a:lnTo>
                  <a:pt x="3130" y="145"/>
                </a:lnTo>
                <a:lnTo>
                  <a:pt x="3134" y="132"/>
                </a:lnTo>
                <a:lnTo>
                  <a:pt x="3137" y="119"/>
                </a:lnTo>
                <a:lnTo>
                  <a:pt x="3140" y="106"/>
                </a:lnTo>
                <a:lnTo>
                  <a:pt x="3143" y="93"/>
                </a:lnTo>
                <a:lnTo>
                  <a:pt x="3146" y="81"/>
                </a:lnTo>
                <a:lnTo>
                  <a:pt x="3149" y="70"/>
                </a:lnTo>
                <a:lnTo>
                  <a:pt x="3153" y="59"/>
                </a:lnTo>
                <a:lnTo>
                  <a:pt x="3156" y="49"/>
                </a:lnTo>
                <a:lnTo>
                  <a:pt x="3159" y="42"/>
                </a:lnTo>
                <a:lnTo>
                  <a:pt x="3162" y="36"/>
                </a:lnTo>
                <a:lnTo>
                  <a:pt x="3165" y="32"/>
                </a:lnTo>
                <a:lnTo>
                  <a:pt x="3169" y="29"/>
                </a:lnTo>
                <a:lnTo>
                  <a:pt x="3172" y="28"/>
                </a:lnTo>
                <a:lnTo>
                  <a:pt x="3175" y="27"/>
                </a:lnTo>
                <a:lnTo>
                  <a:pt x="3178" y="27"/>
                </a:lnTo>
                <a:lnTo>
                  <a:pt x="3182" y="26"/>
                </a:lnTo>
                <a:lnTo>
                  <a:pt x="3185" y="26"/>
                </a:lnTo>
                <a:lnTo>
                  <a:pt x="3188" y="25"/>
                </a:lnTo>
                <a:lnTo>
                  <a:pt x="3191" y="25"/>
                </a:lnTo>
                <a:lnTo>
                  <a:pt x="3194" y="25"/>
                </a:lnTo>
                <a:lnTo>
                  <a:pt x="3198" y="25"/>
                </a:lnTo>
                <a:lnTo>
                  <a:pt x="3201" y="25"/>
                </a:lnTo>
                <a:lnTo>
                  <a:pt x="3204" y="25"/>
                </a:lnTo>
                <a:lnTo>
                  <a:pt x="3207" y="25"/>
                </a:lnTo>
                <a:lnTo>
                  <a:pt x="3211" y="25"/>
                </a:lnTo>
                <a:lnTo>
                  <a:pt x="3214" y="25"/>
                </a:lnTo>
                <a:lnTo>
                  <a:pt x="3217" y="25"/>
                </a:lnTo>
                <a:lnTo>
                  <a:pt x="3220" y="25"/>
                </a:lnTo>
                <a:lnTo>
                  <a:pt x="3223" y="25"/>
                </a:lnTo>
                <a:lnTo>
                  <a:pt x="3227" y="24"/>
                </a:lnTo>
                <a:lnTo>
                  <a:pt x="3230" y="24"/>
                </a:lnTo>
                <a:lnTo>
                  <a:pt x="3233" y="24"/>
                </a:lnTo>
                <a:lnTo>
                  <a:pt x="3236" y="24"/>
                </a:lnTo>
                <a:lnTo>
                  <a:pt x="3240" y="24"/>
                </a:lnTo>
                <a:lnTo>
                  <a:pt x="3243" y="25"/>
                </a:lnTo>
                <a:lnTo>
                  <a:pt x="3246" y="25"/>
                </a:lnTo>
                <a:lnTo>
                  <a:pt x="3249" y="25"/>
                </a:lnTo>
                <a:lnTo>
                  <a:pt x="3253" y="25"/>
                </a:lnTo>
                <a:lnTo>
                  <a:pt x="3256" y="25"/>
                </a:lnTo>
                <a:lnTo>
                  <a:pt x="3259" y="24"/>
                </a:lnTo>
                <a:lnTo>
                  <a:pt x="3262" y="23"/>
                </a:lnTo>
                <a:lnTo>
                  <a:pt x="3265" y="23"/>
                </a:lnTo>
                <a:lnTo>
                  <a:pt x="3268" y="23"/>
                </a:lnTo>
                <a:lnTo>
                  <a:pt x="3272" y="23"/>
                </a:lnTo>
                <a:lnTo>
                  <a:pt x="3275" y="23"/>
                </a:lnTo>
                <a:lnTo>
                  <a:pt x="3278" y="23"/>
                </a:lnTo>
                <a:lnTo>
                  <a:pt x="3281" y="22"/>
                </a:lnTo>
                <a:lnTo>
                  <a:pt x="3285" y="21"/>
                </a:lnTo>
                <a:lnTo>
                  <a:pt x="3288" y="21"/>
                </a:lnTo>
                <a:lnTo>
                  <a:pt x="3291" y="20"/>
                </a:lnTo>
                <a:lnTo>
                  <a:pt x="3294" y="19"/>
                </a:lnTo>
                <a:lnTo>
                  <a:pt x="3297" y="18"/>
                </a:lnTo>
                <a:lnTo>
                  <a:pt x="3301" y="18"/>
                </a:lnTo>
                <a:lnTo>
                  <a:pt x="3304" y="17"/>
                </a:lnTo>
                <a:lnTo>
                  <a:pt x="3307" y="17"/>
                </a:lnTo>
                <a:lnTo>
                  <a:pt x="3310" y="17"/>
                </a:lnTo>
                <a:lnTo>
                  <a:pt x="3313" y="17"/>
                </a:lnTo>
                <a:lnTo>
                  <a:pt x="3317" y="17"/>
                </a:lnTo>
                <a:lnTo>
                  <a:pt x="3320" y="18"/>
                </a:lnTo>
                <a:lnTo>
                  <a:pt x="3323" y="18"/>
                </a:lnTo>
                <a:lnTo>
                  <a:pt x="3326" y="18"/>
                </a:lnTo>
                <a:lnTo>
                  <a:pt x="3330" y="17"/>
                </a:lnTo>
                <a:lnTo>
                  <a:pt x="3333" y="16"/>
                </a:lnTo>
                <a:lnTo>
                  <a:pt x="3336" y="15"/>
                </a:lnTo>
                <a:lnTo>
                  <a:pt x="3339" y="14"/>
                </a:lnTo>
                <a:lnTo>
                  <a:pt x="3342" y="13"/>
                </a:lnTo>
                <a:lnTo>
                  <a:pt x="3346" y="12"/>
                </a:lnTo>
                <a:lnTo>
                  <a:pt x="3349" y="12"/>
                </a:lnTo>
                <a:lnTo>
                  <a:pt x="3352" y="13"/>
                </a:lnTo>
                <a:lnTo>
                  <a:pt x="3355" y="13"/>
                </a:lnTo>
                <a:lnTo>
                  <a:pt x="3359" y="13"/>
                </a:lnTo>
                <a:lnTo>
                  <a:pt x="3362" y="13"/>
                </a:lnTo>
                <a:lnTo>
                  <a:pt x="3365" y="14"/>
                </a:lnTo>
                <a:lnTo>
                  <a:pt x="3368" y="14"/>
                </a:lnTo>
                <a:lnTo>
                  <a:pt x="3371" y="13"/>
                </a:lnTo>
                <a:lnTo>
                  <a:pt x="3375" y="13"/>
                </a:lnTo>
                <a:lnTo>
                  <a:pt x="3378" y="14"/>
                </a:lnTo>
                <a:lnTo>
                  <a:pt x="3381" y="16"/>
                </a:lnTo>
                <a:lnTo>
                  <a:pt x="3384" y="18"/>
                </a:lnTo>
                <a:lnTo>
                  <a:pt x="3388" y="22"/>
                </a:lnTo>
                <a:lnTo>
                  <a:pt x="3391" y="26"/>
                </a:lnTo>
                <a:lnTo>
                  <a:pt x="3394" y="30"/>
                </a:lnTo>
                <a:lnTo>
                  <a:pt x="3397" y="34"/>
                </a:lnTo>
                <a:lnTo>
                  <a:pt x="3400" y="39"/>
                </a:lnTo>
                <a:lnTo>
                  <a:pt x="3404" y="44"/>
                </a:lnTo>
                <a:lnTo>
                  <a:pt x="3407" y="51"/>
                </a:lnTo>
                <a:lnTo>
                  <a:pt x="3410" y="59"/>
                </a:lnTo>
                <a:lnTo>
                  <a:pt x="3413" y="68"/>
                </a:lnTo>
                <a:lnTo>
                  <a:pt x="3416" y="78"/>
                </a:lnTo>
                <a:lnTo>
                  <a:pt x="3420" y="88"/>
                </a:lnTo>
                <a:lnTo>
                  <a:pt x="3423" y="99"/>
                </a:lnTo>
                <a:lnTo>
                  <a:pt x="3426" y="110"/>
                </a:lnTo>
                <a:lnTo>
                  <a:pt x="3429" y="121"/>
                </a:lnTo>
                <a:lnTo>
                  <a:pt x="3433" y="133"/>
                </a:lnTo>
                <a:lnTo>
                  <a:pt x="3436" y="146"/>
                </a:lnTo>
                <a:lnTo>
                  <a:pt x="3439" y="158"/>
                </a:lnTo>
                <a:lnTo>
                  <a:pt x="3442" y="171"/>
                </a:lnTo>
                <a:lnTo>
                  <a:pt x="3445" y="184"/>
                </a:lnTo>
                <a:lnTo>
                  <a:pt x="3449" y="197"/>
                </a:lnTo>
                <a:lnTo>
                  <a:pt x="3452" y="211"/>
                </a:lnTo>
                <a:lnTo>
                  <a:pt x="3455" y="223"/>
                </a:lnTo>
                <a:lnTo>
                  <a:pt x="3458" y="235"/>
                </a:lnTo>
                <a:lnTo>
                  <a:pt x="3461" y="246"/>
                </a:lnTo>
                <a:lnTo>
                  <a:pt x="3465" y="255"/>
                </a:lnTo>
                <a:lnTo>
                  <a:pt x="3468" y="263"/>
                </a:lnTo>
                <a:lnTo>
                  <a:pt x="3471" y="270"/>
                </a:lnTo>
                <a:lnTo>
                  <a:pt x="3474" y="274"/>
                </a:lnTo>
                <a:lnTo>
                  <a:pt x="3478" y="277"/>
                </a:lnTo>
                <a:lnTo>
                  <a:pt x="3481" y="278"/>
                </a:lnTo>
                <a:lnTo>
                  <a:pt x="3484" y="278"/>
                </a:lnTo>
                <a:lnTo>
                  <a:pt x="3487" y="279"/>
                </a:lnTo>
                <a:lnTo>
                  <a:pt x="3490" y="279"/>
                </a:lnTo>
                <a:lnTo>
                  <a:pt x="3494" y="279"/>
                </a:lnTo>
                <a:lnTo>
                  <a:pt x="3497" y="279"/>
                </a:lnTo>
                <a:lnTo>
                  <a:pt x="3500" y="279"/>
                </a:lnTo>
                <a:lnTo>
                  <a:pt x="3503" y="279"/>
                </a:lnTo>
                <a:lnTo>
                  <a:pt x="3506" y="279"/>
                </a:lnTo>
                <a:lnTo>
                  <a:pt x="3510" y="279"/>
                </a:lnTo>
                <a:lnTo>
                  <a:pt x="3513" y="279"/>
                </a:lnTo>
                <a:lnTo>
                  <a:pt x="3516" y="279"/>
                </a:lnTo>
                <a:lnTo>
                  <a:pt x="3519" y="279"/>
                </a:lnTo>
                <a:lnTo>
                  <a:pt x="3522" y="279"/>
                </a:lnTo>
                <a:lnTo>
                  <a:pt x="3526" y="279"/>
                </a:lnTo>
                <a:lnTo>
                  <a:pt x="3529" y="279"/>
                </a:lnTo>
                <a:lnTo>
                  <a:pt x="3532" y="279"/>
                </a:lnTo>
                <a:lnTo>
                  <a:pt x="3536" y="279"/>
                </a:lnTo>
                <a:lnTo>
                  <a:pt x="3539" y="279"/>
                </a:lnTo>
                <a:lnTo>
                  <a:pt x="3542" y="280"/>
                </a:lnTo>
                <a:lnTo>
                  <a:pt x="3545" y="280"/>
                </a:lnTo>
                <a:lnTo>
                  <a:pt x="3548" y="280"/>
                </a:lnTo>
                <a:lnTo>
                  <a:pt x="3552" y="281"/>
                </a:lnTo>
                <a:lnTo>
                  <a:pt x="3555" y="281"/>
                </a:lnTo>
                <a:lnTo>
                  <a:pt x="3558" y="282"/>
                </a:lnTo>
                <a:lnTo>
                  <a:pt x="3561" y="282"/>
                </a:lnTo>
                <a:lnTo>
                  <a:pt x="3564" y="282"/>
                </a:lnTo>
                <a:lnTo>
                  <a:pt x="3567" y="283"/>
                </a:lnTo>
                <a:lnTo>
                  <a:pt x="3571" y="283"/>
                </a:lnTo>
                <a:lnTo>
                  <a:pt x="3574" y="283"/>
                </a:lnTo>
                <a:lnTo>
                  <a:pt x="3577" y="283"/>
                </a:lnTo>
                <a:lnTo>
                  <a:pt x="3580" y="283"/>
                </a:lnTo>
                <a:lnTo>
                  <a:pt x="3584" y="283"/>
                </a:lnTo>
                <a:lnTo>
                  <a:pt x="3587" y="283"/>
                </a:lnTo>
                <a:lnTo>
                  <a:pt x="3590" y="283"/>
                </a:lnTo>
                <a:lnTo>
                  <a:pt x="3593" y="284"/>
                </a:lnTo>
                <a:lnTo>
                  <a:pt x="3596" y="285"/>
                </a:lnTo>
                <a:lnTo>
                  <a:pt x="3600" y="285"/>
                </a:lnTo>
                <a:lnTo>
                  <a:pt x="3603" y="286"/>
                </a:lnTo>
                <a:lnTo>
                  <a:pt x="3606" y="287"/>
                </a:lnTo>
                <a:lnTo>
                  <a:pt x="3609" y="287"/>
                </a:lnTo>
                <a:lnTo>
                  <a:pt x="3613" y="288"/>
                </a:lnTo>
                <a:lnTo>
                  <a:pt x="3616" y="289"/>
                </a:lnTo>
                <a:lnTo>
                  <a:pt x="3619" y="290"/>
                </a:lnTo>
                <a:lnTo>
                  <a:pt x="3622" y="291"/>
                </a:lnTo>
                <a:lnTo>
                  <a:pt x="3626" y="291"/>
                </a:lnTo>
                <a:lnTo>
                  <a:pt x="3629" y="291"/>
                </a:lnTo>
                <a:lnTo>
                  <a:pt x="3632" y="290"/>
                </a:lnTo>
                <a:lnTo>
                  <a:pt x="3635" y="289"/>
                </a:lnTo>
                <a:lnTo>
                  <a:pt x="3638" y="288"/>
                </a:lnTo>
                <a:lnTo>
                  <a:pt x="3641" y="288"/>
                </a:lnTo>
                <a:lnTo>
                  <a:pt x="3645" y="289"/>
                </a:lnTo>
                <a:lnTo>
                  <a:pt x="3648" y="290"/>
                </a:lnTo>
                <a:lnTo>
                  <a:pt x="3651" y="292"/>
                </a:lnTo>
                <a:lnTo>
                  <a:pt x="3654" y="293"/>
                </a:lnTo>
                <a:lnTo>
                  <a:pt x="3658" y="294"/>
                </a:lnTo>
                <a:lnTo>
                  <a:pt x="3661" y="295"/>
                </a:lnTo>
                <a:lnTo>
                  <a:pt x="3664" y="295"/>
                </a:lnTo>
                <a:lnTo>
                  <a:pt x="3667" y="294"/>
                </a:lnTo>
                <a:lnTo>
                  <a:pt x="3671" y="292"/>
                </a:lnTo>
                <a:lnTo>
                  <a:pt x="3674" y="291"/>
                </a:lnTo>
                <a:lnTo>
                  <a:pt x="3677" y="289"/>
                </a:lnTo>
                <a:lnTo>
                  <a:pt x="3680" y="288"/>
                </a:lnTo>
                <a:lnTo>
                  <a:pt x="3683" y="288"/>
                </a:lnTo>
                <a:lnTo>
                  <a:pt x="3687" y="289"/>
                </a:lnTo>
                <a:lnTo>
                  <a:pt x="3690" y="289"/>
                </a:lnTo>
                <a:lnTo>
                  <a:pt x="3693" y="290"/>
                </a:lnTo>
                <a:lnTo>
                  <a:pt x="3696" y="292"/>
                </a:lnTo>
                <a:lnTo>
                  <a:pt x="3700" y="293"/>
                </a:lnTo>
                <a:lnTo>
                  <a:pt x="3703" y="294"/>
                </a:lnTo>
                <a:lnTo>
                  <a:pt x="3706" y="295"/>
                </a:lnTo>
                <a:lnTo>
                  <a:pt x="3709" y="297"/>
                </a:lnTo>
                <a:lnTo>
                  <a:pt x="3712" y="298"/>
                </a:lnTo>
                <a:lnTo>
                  <a:pt x="3716" y="298"/>
                </a:lnTo>
                <a:lnTo>
                  <a:pt x="3719" y="299"/>
                </a:lnTo>
                <a:lnTo>
                  <a:pt x="3722" y="299"/>
                </a:lnTo>
                <a:lnTo>
                  <a:pt x="3725" y="299"/>
                </a:lnTo>
                <a:lnTo>
                  <a:pt x="3729" y="297"/>
                </a:lnTo>
                <a:lnTo>
                  <a:pt x="3732" y="295"/>
                </a:lnTo>
                <a:lnTo>
                  <a:pt x="3735" y="292"/>
                </a:lnTo>
                <a:lnTo>
                  <a:pt x="3738" y="289"/>
                </a:lnTo>
                <a:lnTo>
                  <a:pt x="3741" y="285"/>
                </a:lnTo>
                <a:lnTo>
                  <a:pt x="3744" y="281"/>
                </a:lnTo>
                <a:lnTo>
                  <a:pt x="3748" y="278"/>
                </a:lnTo>
                <a:lnTo>
                  <a:pt x="3751" y="275"/>
                </a:lnTo>
                <a:lnTo>
                  <a:pt x="3754" y="272"/>
                </a:lnTo>
                <a:lnTo>
                  <a:pt x="3757" y="268"/>
                </a:lnTo>
                <a:lnTo>
                  <a:pt x="3760" y="263"/>
                </a:lnTo>
                <a:lnTo>
                  <a:pt x="3764" y="256"/>
                </a:lnTo>
                <a:lnTo>
                  <a:pt x="3767" y="249"/>
                </a:lnTo>
                <a:lnTo>
                  <a:pt x="3770" y="239"/>
                </a:lnTo>
                <a:lnTo>
                  <a:pt x="3773" y="230"/>
                </a:lnTo>
                <a:lnTo>
                  <a:pt x="3777" y="219"/>
                </a:lnTo>
                <a:lnTo>
                  <a:pt x="3780" y="209"/>
                </a:lnTo>
                <a:lnTo>
                  <a:pt x="3785" y="199"/>
                </a:lnTo>
                <a:lnTo>
                  <a:pt x="3786" y="189"/>
                </a:lnTo>
                <a:lnTo>
                  <a:pt x="3790" y="179"/>
                </a:lnTo>
                <a:lnTo>
                  <a:pt x="3793" y="170"/>
                </a:lnTo>
                <a:lnTo>
                  <a:pt x="3796" y="161"/>
                </a:lnTo>
                <a:lnTo>
                  <a:pt x="3799" y="151"/>
                </a:lnTo>
                <a:lnTo>
                  <a:pt x="3802" y="143"/>
                </a:lnTo>
                <a:lnTo>
                  <a:pt x="3806" y="135"/>
                </a:lnTo>
                <a:lnTo>
                  <a:pt x="3809" y="127"/>
                </a:lnTo>
                <a:lnTo>
                  <a:pt x="3812" y="120"/>
                </a:lnTo>
                <a:lnTo>
                  <a:pt x="3815" y="113"/>
                </a:lnTo>
                <a:lnTo>
                  <a:pt x="3818" y="105"/>
                </a:lnTo>
                <a:lnTo>
                  <a:pt x="3822" y="98"/>
                </a:lnTo>
                <a:lnTo>
                  <a:pt x="3825" y="91"/>
                </a:lnTo>
                <a:lnTo>
                  <a:pt x="3828" y="83"/>
                </a:lnTo>
                <a:lnTo>
                  <a:pt x="3831" y="75"/>
                </a:lnTo>
                <a:lnTo>
                  <a:pt x="3835" y="66"/>
                </a:lnTo>
                <a:lnTo>
                  <a:pt x="3838" y="58"/>
                </a:lnTo>
                <a:lnTo>
                  <a:pt x="3841" y="50"/>
                </a:lnTo>
                <a:lnTo>
                  <a:pt x="3844" y="42"/>
                </a:lnTo>
                <a:lnTo>
                  <a:pt x="3847" y="36"/>
                </a:lnTo>
                <a:lnTo>
                  <a:pt x="3851" y="32"/>
                </a:lnTo>
                <a:lnTo>
                  <a:pt x="3854" y="28"/>
                </a:lnTo>
                <a:lnTo>
                  <a:pt x="3857" y="27"/>
                </a:lnTo>
                <a:lnTo>
                  <a:pt x="3860" y="26"/>
                </a:lnTo>
                <a:lnTo>
                  <a:pt x="3864" y="26"/>
                </a:lnTo>
                <a:lnTo>
                  <a:pt x="3867" y="26"/>
                </a:lnTo>
                <a:lnTo>
                  <a:pt x="3870" y="26"/>
                </a:lnTo>
                <a:lnTo>
                  <a:pt x="3873" y="26"/>
                </a:lnTo>
                <a:lnTo>
                  <a:pt x="3877" y="26"/>
                </a:lnTo>
                <a:lnTo>
                  <a:pt x="3880" y="26"/>
                </a:lnTo>
                <a:lnTo>
                  <a:pt x="3883" y="25"/>
                </a:lnTo>
                <a:lnTo>
                  <a:pt x="3886" y="25"/>
                </a:lnTo>
                <a:lnTo>
                  <a:pt x="3889" y="25"/>
                </a:lnTo>
                <a:lnTo>
                  <a:pt x="3892" y="25"/>
                </a:lnTo>
                <a:lnTo>
                  <a:pt x="3896" y="25"/>
                </a:lnTo>
                <a:lnTo>
                  <a:pt x="3899" y="25"/>
                </a:lnTo>
                <a:lnTo>
                  <a:pt x="3902" y="25"/>
                </a:lnTo>
                <a:lnTo>
                  <a:pt x="3905" y="25"/>
                </a:lnTo>
                <a:lnTo>
                  <a:pt x="3908" y="25"/>
                </a:lnTo>
                <a:lnTo>
                  <a:pt x="3912" y="24"/>
                </a:lnTo>
                <a:lnTo>
                  <a:pt x="3915" y="24"/>
                </a:lnTo>
                <a:lnTo>
                  <a:pt x="3918" y="2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Freeform 4336">
            <a:extLst>
              <a:ext uri="{FF2B5EF4-FFF2-40B4-BE49-F238E27FC236}">
                <a16:creationId xmlns:a16="http://schemas.microsoft.com/office/drawing/2014/main" id="{513C4DA9-6FB8-4F04-AAB7-83151A86F540}"/>
              </a:ext>
            </a:extLst>
          </p:cNvPr>
          <p:cNvSpPr>
            <a:spLocks/>
          </p:cNvSpPr>
          <p:nvPr/>
        </p:nvSpPr>
        <p:spPr bwMode="auto">
          <a:xfrm>
            <a:off x="1056143" y="3302147"/>
            <a:ext cx="52144" cy="178749"/>
          </a:xfrm>
          <a:custGeom>
            <a:avLst/>
            <a:gdLst>
              <a:gd name="T0" fmla="*/ 0 w 71"/>
              <a:gd name="T1" fmla="*/ 0 h 227"/>
              <a:gd name="T2" fmla="*/ 4 w 71"/>
              <a:gd name="T3" fmla="*/ 4 h 227"/>
              <a:gd name="T4" fmla="*/ 7 w 71"/>
              <a:gd name="T5" fmla="*/ 10 h 227"/>
              <a:gd name="T6" fmla="*/ 10 w 71"/>
              <a:gd name="T7" fmla="*/ 16 h 227"/>
              <a:gd name="T8" fmla="*/ 13 w 71"/>
              <a:gd name="T9" fmla="*/ 24 h 227"/>
              <a:gd name="T10" fmla="*/ 17 w 71"/>
              <a:gd name="T11" fmla="*/ 33 h 227"/>
              <a:gd name="T12" fmla="*/ 20 w 71"/>
              <a:gd name="T13" fmla="*/ 44 h 227"/>
              <a:gd name="T14" fmla="*/ 23 w 71"/>
              <a:gd name="T15" fmla="*/ 55 h 227"/>
              <a:gd name="T16" fmla="*/ 26 w 71"/>
              <a:gd name="T17" fmla="*/ 66 h 227"/>
              <a:gd name="T18" fmla="*/ 29 w 71"/>
              <a:gd name="T19" fmla="*/ 77 h 227"/>
              <a:gd name="T20" fmla="*/ 33 w 71"/>
              <a:gd name="T21" fmla="*/ 90 h 227"/>
              <a:gd name="T22" fmla="*/ 36 w 71"/>
              <a:gd name="T23" fmla="*/ 102 h 227"/>
              <a:gd name="T24" fmla="*/ 39 w 71"/>
              <a:gd name="T25" fmla="*/ 115 h 227"/>
              <a:gd name="T26" fmla="*/ 42 w 71"/>
              <a:gd name="T27" fmla="*/ 127 h 227"/>
              <a:gd name="T28" fmla="*/ 45 w 71"/>
              <a:gd name="T29" fmla="*/ 141 h 227"/>
              <a:gd name="T30" fmla="*/ 49 w 71"/>
              <a:gd name="T31" fmla="*/ 153 h 227"/>
              <a:gd name="T32" fmla="*/ 52 w 71"/>
              <a:gd name="T33" fmla="*/ 166 h 227"/>
              <a:gd name="T34" fmla="*/ 55 w 71"/>
              <a:gd name="T35" fmla="*/ 179 h 227"/>
              <a:gd name="T36" fmla="*/ 58 w 71"/>
              <a:gd name="T37" fmla="*/ 191 h 227"/>
              <a:gd name="T38" fmla="*/ 62 w 71"/>
              <a:gd name="T39" fmla="*/ 203 h 227"/>
              <a:gd name="T40" fmla="*/ 65 w 71"/>
              <a:gd name="T41" fmla="*/ 213 h 227"/>
              <a:gd name="T42" fmla="*/ 68 w 71"/>
              <a:gd name="T43" fmla="*/ 221 h 227"/>
              <a:gd name="T44" fmla="*/ 71 w 71"/>
              <a:gd name="T45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1" h="227">
                <a:moveTo>
                  <a:pt x="0" y="0"/>
                </a:moveTo>
                <a:lnTo>
                  <a:pt x="4" y="4"/>
                </a:lnTo>
                <a:lnTo>
                  <a:pt x="7" y="10"/>
                </a:lnTo>
                <a:lnTo>
                  <a:pt x="10" y="16"/>
                </a:lnTo>
                <a:lnTo>
                  <a:pt x="13" y="24"/>
                </a:lnTo>
                <a:lnTo>
                  <a:pt x="17" y="33"/>
                </a:lnTo>
                <a:lnTo>
                  <a:pt x="20" y="44"/>
                </a:lnTo>
                <a:lnTo>
                  <a:pt x="23" y="55"/>
                </a:lnTo>
                <a:lnTo>
                  <a:pt x="26" y="66"/>
                </a:lnTo>
                <a:lnTo>
                  <a:pt x="29" y="77"/>
                </a:lnTo>
                <a:lnTo>
                  <a:pt x="33" y="90"/>
                </a:lnTo>
                <a:lnTo>
                  <a:pt x="36" y="102"/>
                </a:lnTo>
                <a:lnTo>
                  <a:pt x="39" y="115"/>
                </a:lnTo>
                <a:lnTo>
                  <a:pt x="42" y="127"/>
                </a:lnTo>
                <a:lnTo>
                  <a:pt x="45" y="141"/>
                </a:lnTo>
                <a:lnTo>
                  <a:pt x="49" y="153"/>
                </a:lnTo>
                <a:lnTo>
                  <a:pt x="52" y="166"/>
                </a:lnTo>
                <a:lnTo>
                  <a:pt x="55" y="179"/>
                </a:lnTo>
                <a:lnTo>
                  <a:pt x="58" y="191"/>
                </a:lnTo>
                <a:lnTo>
                  <a:pt x="62" y="203"/>
                </a:lnTo>
                <a:lnTo>
                  <a:pt x="65" y="213"/>
                </a:lnTo>
                <a:lnTo>
                  <a:pt x="68" y="221"/>
                </a:lnTo>
                <a:lnTo>
                  <a:pt x="71" y="227"/>
                </a:ln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Freeform 4337">
            <a:extLst>
              <a:ext uri="{FF2B5EF4-FFF2-40B4-BE49-F238E27FC236}">
                <a16:creationId xmlns:a16="http://schemas.microsoft.com/office/drawing/2014/main" id="{B9640719-A350-4839-AB57-79F9961BE096}"/>
              </a:ext>
            </a:extLst>
          </p:cNvPr>
          <p:cNvSpPr>
            <a:spLocks/>
          </p:cNvSpPr>
          <p:nvPr/>
        </p:nvSpPr>
        <p:spPr bwMode="auto">
          <a:xfrm>
            <a:off x="1746495" y="3304511"/>
            <a:ext cx="52144" cy="177174"/>
          </a:xfrm>
          <a:custGeom>
            <a:avLst/>
            <a:gdLst>
              <a:gd name="T0" fmla="*/ 0 w 71"/>
              <a:gd name="T1" fmla="*/ 0 h 225"/>
              <a:gd name="T2" fmla="*/ 3 w 71"/>
              <a:gd name="T3" fmla="*/ 6 h 225"/>
              <a:gd name="T4" fmla="*/ 6 w 71"/>
              <a:gd name="T5" fmla="*/ 13 h 225"/>
              <a:gd name="T6" fmla="*/ 9 w 71"/>
              <a:gd name="T7" fmla="*/ 21 h 225"/>
              <a:gd name="T8" fmla="*/ 12 w 71"/>
              <a:gd name="T9" fmla="*/ 31 h 225"/>
              <a:gd name="T10" fmla="*/ 16 w 71"/>
              <a:gd name="T11" fmla="*/ 40 h 225"/>
              <a:gd name="T12" fmla="*/ 19 w 71"/>
              <a:gd name="T13" fmla="*/ 51 h 225"/>
              <a:gd name="T14" fmla="*/ 22 w 71"/>
              <a:gd name="T15" fmla="*/ 62 h 225"/>
              <a:gd name="T16" fmla="*/ 26 w 71"/>
              <a:gd name="T17" fmla="*/ 73 h 225"/>
              <a:gd name="T18" fmla="*/ 29 w 71"/>
              <a:gd name="T19" fmla="*/ 85 h 225"/>
              <a:gd name="T20" fmla="*/ 32 w 71"/>
              <a:gd name="T21" fmla="*/ 97 h 225"/>
              <a:gd name="T22" fmla="*/ 35 w 71"/>
              <a:gd name="T23" fmla="*/ 110 h 225"/>
              <a:gd name="T24" fmla="*/ 38 w 71"/>
              <a:gd name="T25" fmla="*/ 122 h 225"/>
              <a:gd name="T26" fmla="*/ 42 w 71"/>
              <a:gd name="T27" fmla="*/ 134 h 225"/>
              <a:gd name="T28" fmla="*/ 45 w 71"/>
              <a:gd name="T29" fmla="*/ 147 h 225"/>
              <a:gd name="T30" fmla="*/ 48 w 71"/>
              <a:gd name="T31" fmla="*/ 159 h 225"/>
              <a:gd name="T32" fmla="*/ 51 w 71"/>
              <a:gd name="T33" fmla="*/ 170 h 225"/>
              <a:gd name="T34" fmla="*/ 54 w 71"/>
              <a:gd name="T35" fmla="*/ 181 h 225"/>
              <a:gd name="T36" fmla="*/ 57 w 71"/>
              <a:gd name="T37" fmla="*/ 192 h 225"/>
              <a:gd name="T38" fmla="*/ 61 w 71"/>
              <a:gd name="T39" fmla="*/ 202 h 225"/>
              <a:gd name="T40" fmla="*/ 64 w 71"/>
              <a:gd name="T41" fmla="*/ 212 h 225"/>
              <a:gd name="T42" fmla="*/ 67 w 71"/>
              <a:gd name="T43" fmla="*/ 219 h 225"/>
              <a:gd name="T44" fmla="*/ 71 w 71"/>
              <a:gd name="T4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1" h="225">
                <a:moveTo>
                  <a:pt x="0" y="0"/>
                </a:moveTo>
                <a:lnTo>
                  <a:pt x="3" y="6"/>
                </a:lnTo>
                <a:lnTo>
                  <a:pt x="6" y="13"/>
                </a:lnTo>
                <a:lnTo>
                  <a:pt x="9" y="21"/>
                </a:lnTo>
                <a:lnTo>
                  <a:pt x="12" y="31"/>
                </a:lnTo>
                <a:lnTo>
                  <a:pt x="16" y="40"/>
                </a:lnTo>
                <a:lnTo>
                  <a:pt x="19" y="51"/>
                </a:lnTo>
                <a:lnTo>
                  <a:pt x="22" y="62"/>
                </a:lnTo>
                <a:lnTo>
                  <a:pt x="26" y="73"/>
                </a:lnTo>
                <a:lnTo>
                  <a:pt x="29" y="85"/>
                </a:lnTo>
                <a:lnTo>
                  <a:pt x="32" y="97"/>
                </a:lnTo>
                <a:lnTo>
                  <a:pt x="35" y="110"/>
                </a:lnTo>
                <a:lnTo>
                  <a:pt x="38" y="122"/>
                </a:lnTo>
                <a:lnTo>
                  <a:pt x="42" y="134"/>
                </a:lnTo>
                <a:lnTo>
                  <a:pt x="45" y="147"/>
                </a:lnTo>
                <a:lnTo>
                  <a:pt x="48" y="159"/>
                </a:lnTo>
                <a:lnTo>
                  <a:pt x="51" y="170"/>
                </a:lnTo>
                <a:lnTo>
                  <a:pt x="54" y="181"/>
                </a:lnTo>
                <a:lnTo>
                  <a:pt x="57" y="192"/>
                </a:lnTo>
                <a:lnTo>
                  <a:pt x="61" y="202"/>
                </a:lnTo>
                <a:lnTo>
                  <a:pt x="64" y="212"/>
                </a:lnTo>
                <a:lnTo>
                  <a:pt x="67" y="219"/>
                </a:lnTo>
                <a:lnTo>
                  <a:pt x="71" y="225"/>
                </a:ln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Freeform 4338">
            <a:extLst>
              <a:ext uri="{FF2B5EF4-FFF2-40B4-BE49-F238E27FC236}">
                <a16:creationId xmlns:a16="http://schemas.microsoft.com/office/drawing/2014/main" id="{7B216747-50BB-43AB-B3FC-0E60EC5E473B}"/>
              </a:ext>
            </a:extLst>
          </p:cNvPr>
          <p:cNvSpPr>
            <a:spLocks/>
          </p:cNvSpPr>
          <p:nvPr/>
        </p:nvSpPr>
        <p:spPr bwMode="auto">
          <a:xfrm>
            <a:off x="2131331" y="3304511"/>
            <a:ext cx="49940" cy="175599"/>
          </a:xfrm>
          <a:custGeom>
            <a:avLst/>
            <a:gdLst>
              <a:gd name="T0" fmla="*/ 0 w 68"/>
              <a:gd name="T1" fmla="*/ 0 h 223"/>
              <a:gd name="T2" fmla="*/ 3 w 68"/>
              <a:gd name="T3" fmla="*/ 5 h 223"/>
              <a:gd name="T4" fmla="*/ 6 w 68"/>
              <a:gd name="T5" fmla="*/ 12 h 223"/>
              <a:gd name="T6" fmla="*/ 9 w 68"/>
              <a:gd name="T7" fmla="*/ 20 h 223"/>
              <a:gd name="T8" fmla="*/ 13 w 68"/>
              <a:gd name="T9" fmla="*/ 29 h 223"/>
              <a:gd name="T10" fmla="*/ 16 w 68"/>
              <a:gd name="T11" fmla="*/ 38 h 223"/>
              <a:gd name="T12" fmla="*/ 19 w 68"/>
              <a:gd name="T13" fmla="*/ 49 h 223"/>
              <a:gd name="T14" fmla="*/ 22 w 68"/>
              <a:gd name="T15" fmla="*/ 60 h 223"/>
              <a:gd name="T16" fmla="*/ 26 w 68"/>
              <a:gd name="T17" fmla="*/ 72 h 223"/>
              <a:gd name="T18" fmla="*/ 29 w 68"/>
              <a:gd name="T19" fmla="*/ 84 h 223"/>
              <a:gd name="T20" fmla="*/ 32 w 68"/>
              <a:gd name="T21" fmla="*/ 96 h 223"/>
              <a:gd name="T22" fmla="*/ 35 w 68"/>
              <a:gd name="T23" fmla="*/ 108 h 223"/>
              <a:gd name="T24" fmla="*/ 38 w 68"/>
              <a:gd name="T25" fmla="*/ 121 h 223"/>
              <a:gd name="T26" fmla="*/ 42 w 68"/>
              <a:gd name="T27" fmla="*/ 134 h 223"/>
              <a:gd name="T28" fmla="*/ 45 w 68"/>
              <a:gd name="T29" fmla="*/ 147 h 223"/>
              <a:gd name="T30" fmla="*/ 48 w 68"/>
              <a:gd name="T31" fmla="*/ 160 h 223"/>
              <a:gd name="T32" fmla="*/ 51 w 68"/>
              <a:gd name="T33" fmla="*/ 173 h 223"/>
              <a:gd name="T34" fmla="*/ 55 w 68"/>
              <a:gd name="T35" fmla="*/ 185 h 223"/>
              <a:gd name="T36" fmla="*/ 58 w 68"/>
              <a:gd name="T37" fmla="*/ 197 h 223"/>
              <a:gd name="T38" fmla="*/ 61 w 68"/>
              <a:gd name="T39" fmla="*/ 207 h 223"/>
              <a:gd name="T40" fmla="*/ 64 w 68"/>
              <a:gd name="T41" fmla="*/ 216 h 223"/>
              <a:gd name="T42" fmla="*/ 68 w 68"/>
              <a:gd name="T43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8" h="223">
                <a:moveTo>
                  <a:pt x="0" y="0"/>
                </a:moveTo>
                <a:lnTo>
                  <a:pt x="3" y="5"/>
                </a:lnTo>
                <a:lnTo>
                  <a:pt x="6" y="12"/>
                </a:lnTo>
                <a:lnTo>
                  <a:pt x="9" y="20"/>
                </a:lnTo>
                <a:lnTo>
                  <a:pt x="13" y="29"/>
                </a:lnTo>
                <a:lnTo>
                  <a:pt x="16" y="38"/>
                </a:lnTo>
                <a:lnTo>
                  <a:pt x="19" y="49"/>
                </a:lnTo>
                <a:lnTo>
                  <a:pt x="22" y="60"/>
                </a:lnTo>
                <a:lnTo>
                  <a:pt x="26" y="72"/>
                </a:lnTo>
                <a:lnTo>
                  <a:pt x="29" y="84"/>
                </a:lnTo>
                <a:lnTo>
                  <a:pt x="32" y="96"/>
                </a:lnTo>
                <a:lnTo>
                  <a:pt x="35" y="108"/>
                </a:lnTo>
                <a:lnTo>
                  <a:pt x="38" y="121"/>
                </a:lnTo>
                <a:lnTo>
                  <a:pt x="42" y="134"/>
                </a:lnTo>
                <a:lnTo>
                  <a:pt x="45" y="147"/>
                </a:lnTo>
                <a:lnTo>
                  <a:pt x="48" y="160"/>
                </a:lnTo>
                <a:lnTo>
                  <a:pt x="51" y="173"/>
                </a:lnTo>
                <a:lnTo>
                  <a:pt x="55" y="185"/>
                </a:lnTo>
                <a:lnTo>
                  <a:pt x="58" y="197"/>
                </a:lnTo>
                <a:lnTo>
                  <a:pt x="61" y="207"/>
                </a:lnTo>
                <a:lnTo>
                  <a:pt x="64" y="216"/>
                </a:lnTo>
                <a:lnTo>
                  <a:pt x="68" y="223"/>
                </a:ln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Freeform 4339">
            <a:extLst>
              <a:ext uri="{FF2B5EF4-FFF2-40B4-BE49-F238E27FC236}">
                <a16:creationId xmlns:a16="http://schemas.microsoft.com/office/drawing/2014/main" id="{FA827A2A-D820-4D97-816C-7F9033A3C225}"/>
              </a:ext>
            </a:extLst>
          </p:cNvPr>
          <p:cNvSpPr>
            <a:spLocks/>
          </p:cNvSpPr>
          <p:nvPr/>
        </p:nvSpPr>
        <p:spPr bwMode="auto">
          <a:xfrm>
            <a:off x="2790103" y="3303722"/>
            <a:ext cx="52144" cy="177961"/>
          </a:xfrm>
          <a:custGeom>
            <a:avLst/>
            <a:gdLst>
              <a:gd name="T0" fmla="*/ 0 w 71"/>
              <a:gd name="T1" fmla="*/ 0 h 226"/>
              <a:gd name="T2" fmla="*/ 3 w 71"/>
              <a:gd name="T3" fmla="*/ 6 h 226"/>
              <a:gd name="T4" fmla="*/ 7 w 71"/>
              <a:gd name="T5" fmla="*/ 13 h 226"/>
              <a:gd name="T6" fmla="*/ 10 w 71"/>
              <a:gd name="T7" fmla="*/ 21 h 226"/>
              <a:gd name="T8" fmla="*/ 13 w 71"/>
              <a:gd name="T9" fmla="*/ 30 h 226"/>
              <a:gd name="T10" fmla="*/ 16 w 71"/>
              <a:gd name="T11" fmla="*/ 39 h 226"/>
              <a:gd name="T12" fmla="*/ 20 w 71"/>
              <a:gd name="T13" fmla="*/ 49 h 226"/>
              <a:gd name="T14" fmla="*/ 23 w 71"/>
              <a:gd name="T15" fmla="*/ 59 h 226"/>
              <a:gd name="T16" fmla="*/ 26 w 71"/>
              <a:gd name="T17" fmla="*/ 71 h 226"/>
              <a:gd name="T18" fmla="*/ 29 w 71"/>
              <a:gd name="T19" fmla="*/ 84 h 226"/>
              <a:gd name="T20" fmla="*/ 32 w 71"/>
              <a:gd name="T21" fmla="*/ 96 h 226"/>
              <a:gd name="T22" fmla="*/ 36 w 71"/>
              <a:gd name="T23" fmla="*/ 108 h 226"/>
              <a:gd name="T24" fmla="*/ 39 w 71"/>
              <a:gd name="T25" fmla="*/ 120 h 226"/>
              <a:gd name="T26" fmla="*/ 42 w 71"/>
              <a:gd name="T27" fmla="*/ 132 h 226"/>
              <a:gd name="T28" fmla="*/ 45 w 71"/>
              <a:gd name="T29" fmla="*/ 142 h 226"/>
              <a:gd name="T30" fmla="*/ 48 w 71"/>
              <a:gd name="T31" fmla="*/ 154 h 226"/>
              <a:gd name="T32" fmla="*/ 52 w 71"/>
              <a:gd name="T33" fmla="*/ 166 h 226"/>
              <a:gd name="T34" fmla="*/ 55 w 71"/>
              <a:gd name="T35" fmla="*/ 178 h 226"/>
              <a:gd name="T36" fmla="*/ 58 w 71"/>
              <a:gd name="T37" fmla="*/ 190 h 226"/>
              <a:gd name="T38" fmla="*/ 61 w 71"/>
              <a:gd name="T39" fmla="*/ 201 h 226"/>
              <a:gd name="T40" fmla="*/ 65 w 71"/>
              <a:gd name="T41" fmla="*/ 211 h 226"/>
              <a:gd name="T42" fmla="*/ 68 w 71"/>
              <a:gd name="T43" fmla="*/ 219 h 226"/>
              <a:gd name="T44" fmla="*/ 71 w 71"/>
              <a:gd name="T45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1" h="226">
                <a:moveTo>
                  <a:pt x="0" y="0"/>
                </a:moveTo>
                <a:lnTo>
                  <a:pt x="3" y="6"/>
                </a:lnTo>
                <a:lnTo>
                  <a:pt x="7" y="13"/>
                </a:lnTo>
                <a:lnTo>
                  <a:pt x="10" y="21"/>
                </a:lnTo>
                <a:lnTo>
                  <a:pt x="13" y="30"/>
                </a:lnTo>
                <a:lnTo>
                  <a:pt x="16" y="39"/>
                </a:lnTo>
                <a:lnTo>
                  <a:pt x="20" y="49"/>
                </a:lnTo>
                <a:lnTo>
                  <a:pt x="23" y="59"/>
                </a:lnTo>
                <a:lnTo>
                  <a:pt x="26" y="71"/>
                </a:lnTo>
                <a:lnTo>
                  <a:pt x="29" y="84"/>
                </a:lnTo>
                <a:lnTo>
                  <a:pt x="32" y="96"/>
                </a:lnTo>
                <a:lnTo>
                  <a:pt x="36" y="108"/>
                </a:lnTo>
                <a:lnTo>
                  <a:pt x="39" y="120"/>
                </a:lnTo>
                <a:lnTo>
                  <a:pt x="42" y="132"/>
                </a:lnTo>
                <a:lnTo>
                  <a:pt x="45" y="142"/>
                </a:lnTo>
                <a:lnTo>
                  <a:pt x="48" y="154"/>
                </a:lnTo>
                <a:lnTo>
                  <a:pt x="52" y="166"/>
                </a:lnTo>
                <a:lnTo>
                  <a:pt x="55" y="178"/>
                </a:lnTo>
                <a:lnTo>
                  <a:pt x="58" y="190"/>
                </a:lnTo>
                <a:lnTo>
                  <a:pt x="61" y="201"/>
                </a:lnTo>
                <a:lnTo>
                  <a:pt x="65" y="211"/>
                </a:lnTo>
                <a:lnTo>
                  <a:pt x="68" y="219"/>
                </a:lnTo>
                <a:lnTo>
                  <a:pt x="71" y="226"/>
                </a:ln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Freeform 4340">
            <a:extLst>
              <a:ext uri="{FF2B5EF4-FFF2-40B4-BE49-F238E27FC236}">
                <a16:creationId xmlns:a16="http://schemas.microsoft.com/office/drawing/2014/main" id="{4A1BE98A-EF3E-47EE-BF69-F09DB790CCAB}"/>
              </a:ext>
            </a:extLst>
          </p:cNvPr>
          <p:cNvSpPr>
            <a:spLocks/>
          </p:cNvSpPr>
          <p:nvPr/>
        </p:nvSpPr>
        <p:spPr bwMode="auto">
          <a:xfrm>
            <a:off x="3241771" y="3304511"/>
            <a:ext cx="49206" cy="177961"/>
          </a:xfrm>
          <a:custGeom>
            <a:avLst/>
            <a:gdLst>
              <a:gd name="T0" fmla="*/ 0 w 67"/>
              <a:gd name="T1" fmla="*/ 0 h 226"/>
              <a:gd name="T2" fmla="*/ 3 w 67"/>
              <a:gd name="T3" fmla="*/ 7 h 226"/>
              <a:gd name="T4" fmla="*/ 6 w 67"/>
              <a:gd name="T5" fmla="*/ 15 h 226"/>
              <a:gd name="T6" fmla="*/ 9 w 67"/>
              <a:gd name="T7" fmla="*/ 24 h 226"/>
              <a:gd name="T8" fmla="*/ 12 w 67"/>
              <a:gd name="T9" fmla="*/ 34 h 226"/>
              <a:gd name="T10" fmla="*/ 16 w 67"/>
              <a:gd name="T11" fmla="*/ 44 h 226"/>
              <a:gd name="T12" fmla="*/ 19 w 67"/>
              <a:gd name="T13" fmla="*/ 55 h 226"/>
              <a:gd name="T14" fmla="*/ 22 w 67"/>
              <a:gd name="T15" fmla="*/ 66 h 226"/>
              <a:gd name="T16" fmla="*/ 25 w 67"/>
              <a:gd name="T17" fmla="*/ 77 h 226"/>
              <a:gd name="T18" fmla="*/ 29 w 67"/>
              <a:gd name="T19" fmla="*/ 89 h 226"/>
              <a:gd name="T20" fmla="*/ 32 w 67"/>
              <a:gd name="T21" fmla="*/ 102 h 226"/>
              <a:gd name="T22" fmla="*/ 35 w 67"/>
              <a:gd name="T23" fmla="*/ 114 h 226"/>
              <a:gd name="T24" fmla="*/ 38 w 67"/>
              <a:gd name="T25" fmla="*/ 127 h 226"/>
              <a:gd name="T26" fmla="*/ 41 w 67"/>
              <a:gd name="T27" fmla="*/ 140 h 226"/>
              <a:gd name="T28" fmla="*/ 45 w 67"/>
              <a:gd name="T29" fmla="*/ 153 h 226"/>
              <a:gd name="T30" fmla="*/ 48 w 67"/>
              <a:gd name="T31" fmla="*/ 167 h 226"/>
              <a:gd name="T32" fmla="*/ 51 w 67"/>
              <a:gd name="T33" fmla="*/ 179 h 226"/>
              <a:gd name="T34" fmla="*/ 54 w 67"/>
              <a:gd name="T35" fmla="*/ 191 h 226"/>
              <a:gd name="T36" fmla="*/ 57 w 67"/>
              <a:gd name="T37" fmla="*/ 202 h 226"/>
              <a:gd name="T38" fmla="*/ 61 w 67"/>
              <a:gd name="T39" fmla="*/ 211 h 226"/>
              <a:gd name="T40" fmla="*/ 64 w 67"/>
              <a:gd name="T41" fmla="*/ 219 h 226"/>
              <a:gd name="T42" fmla="*/ 67 w 67"/>
              <a:gd name="T43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" h="226">
                <a:moveTo>
                  <a:pt x="0" y="0"/>
                </a:moveTo>
                <a:lnTo>
                  <a:pt x="3" y="7"/>
                </a:lnTo>
                <a:lnTo>
                  <a:pt x="6" y="15"/>
                </a:lnTo>
                <a:lnTo>
                  <a:pt x="9" y="24"/>
                </a:lnTo>
                <a:lnTo>
                  <a:pt x="12" y="34"/>
                </a:lnTo>
                <a:lnTo>
                  <a:pt x="16" y="44"/>
                </a:lnTo>
                <a:lnTo>
                  <a:pt x="19" y="55"/>
                </a:lnTo>
                <a:lnTo>
                  <a:pt x="22" y="66"/>
                </a:lnTo>
                <a:lnTo>
                  <a:pt x="25" y="77"/>
                </a:lnTo>
                <a:lnTo>
                  <a:pt x="29" y="89"/>
                </a:lnTo>
                <a:lnTo>
                  <a:pt x="32" y="102"/>
                </a:lnTo>
                <a:lnTo>
                  <a:pt x="35" y="114"/>
                </a:lnTo>
                <a:lnTo>
                  <a:pt x="38" y="127"/>
                </a:lnTo>
                <a:lnTo>
                  <a:pt x="41" y="140"/>
                </a:lnTo>
                <a:lnTo>
                  <a:pt x="45" y="153"/>
                </a:lnTo>
                <a:lnTo>
                  <a:pt x="48" y="167"/>
                </a:lnTo>
                <a:lnTo>
                  <a:pt x="51" y="179"/>
                </a:lnTo>
                <a:lnTo>
                  <a:pt x="54" y="191"/>
                </a:lnTo>
                <a:lnTo>
                  <a:pt x="57" y="202"/>
                </a:lnTo>
                <a:lnTo>
                  <a:pt x="61" y="211"/>
                </a:lnTo>
                <a:lnTo>
                  <a:pt x="64" y="219"/>
                </a:lnTo>
                <a:lnTo>
                  <a:pt x="67" y="226"/>
                </a:ln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Freeform 4341">
            <a:extLst>
              <a:ext uri="{FF2B5EF4-FFF2-40B4-BE49-F238E27FC236}">
                <a16:creationId xmlns:a16="http://schemas.microsoft.com/office/drawing/2014/main" id="{C00CE156-4A4E-4DDE-ABDC-5B90BDA5EEDB}"/>
              </a:ext>
            </a:extLst>
          </p:cNvPr>
          <p:cNvSpPr>
            <a:spLocks/>
          </p:cNvSpPr>
          <p:nvPr/>
        </p:nvSpPr>
        <p:spPr bwMode="auto">
          <a:xfrm>
            <a:off x="874742" y="3298210"/>
            <a:ext cx="49940" cy="174810"/>
          </a:xfrm>
          <a:custGeom>
            <a:avLst/>
            <a:gdLst>
              <a:gd name="T0" fmla="*/ 0 w 68"/>
              <a:gd name="T1" fmla="*/ 222 h 222"/>
              <a:gd name="T2" fmla="*/ 3 w 68"/>
              <a:gd name="T3" fmla="*/ 215 h 222"/>
              <a:gd name="T4" fmla="*/ 7 w 68"/>
              <a:gd name="T5" fmla="*/ 207 h 222"/>
              <a:gd name="T6" fmla="*/ 10 w 68"/>
              <a:gd name="T7" fmla="*/ 197 h 222"/>
              <a:gd name="T8" fmla="*/ 13 w 68"/>
              <a:gd name="T9" fmla="*/ 187 h 222"/>
              <a:gd name="T10" fmla="*/ 16 w 68"/>
              <a:gd name="T11" fmla="*/ 176 h 222"/>
              <a:gd name="T12" fmla="*/ 19 w 68"/>
              <a:gd name="T13" fmla="*/ 164 h 222"/>
              <a:gd name="T14" fmla="*/ 22 w 68"/>
              <a:gd name="T15" fmla="*/ 153 h 222"/>
              <a:gd name="T16" fmla="*/ 25 w 68"/>
              <a:gd name="T17" fmla="*/ 140 h 222"/>
              <a:gd name="T18" fmla="*/ 29 w 68"/>
              <a:gd name="T19" fmla="*/ 127 h 222"/>
              <a:gd name="T20" fmla="*/ 32 w 68"/>
              <a:gd name="T21" fmla="*/ 115 h 222"/>
              <a:gd name="T22" fmla="*/ 36 w 68"/>
              <a:gd name="T23" fmla="*/ 101 h 222"/>
              <a:gd name="T24" fmla="*/ 38 w 68"/>
              <a:gd name="T25" fmla="*/ 88 h 222"/>
              <a:gd name="T26" fmla="*/ 42 w 68"/>
              <a:gd name="T27" fmla="*/ 75 h 222"/>
              <a:gd name="T28" fmla="*/ 45 w 68"/>
              <a:gd name="T29" fmla="*/ 63 h 222"/>
              <a:gd name="T30" fmla="*/ 48 w 68"/>
              <a:gd name="T31" fmla="*/ 51 h 222"/>
              <a:gd name="T32" fmla="*/ 51 w 68"/>
              <a:gd name="T33" fmla="*/ 39 h 222"/>
              <a:gd name="T34" fmla="*/ 55 w 68"/>
              <a:gd name="T35" fmla="*/ 29 h 222"/>
              <a:gd name="T36" fmla="*/ 58 w 68"/>
              <a:gd name="T37" fmla="*/ 20 h 222"/>
              <a:gd name="T38" fmla="*/ 61 w 68"/>
              <a:gd name="T39" fmla="*/ 12 h 222"/>
              <a:gd name="T40" fmla="*/ 64 w 68"/>
              <a:gd name="T41" fmla="*/ 5 h 222"/>
              <a:gd name="T42" fmla="*/ 68 w 68"/>
              <a:gd name="T43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8" h="222">
                <a:moveTo>
                  <a:pt x="0" y="222"/>
                </a:moveTo>
                <a:lnTo>
                  <a:pt x="3" y="215"/>
                </a:lnTo>
                <a:lnTo>
                  <a:pt x="7" y="207"/>
                </a:lnTo>
                <a:lnTo>
                  <a:pt x="10" y="197"/>
                </a:lnTo>
                <a:lnTo>
                  <a:pt x="13" y="187"/>
                </a:lnTo>
                <a:lnTo>
                  <a:pt x="16" y="176"/>
                </a:lnTo>
                <a:lnTo>
                  <a:pt x="19" y="164"/>
                </a:lnTo>
                <a:lnTo>
                  <a:pt x="22" y="153"/>
                </a:lnTo>
                <a:lnTo>
                  <a:pt x="25" y="140"/>
                </a:lnTo>
                <a:lnTo>
                  <a:pt x="29" y="127"/>
                </a:lnTo>
                <a:lnTo>
                  <a:pt x="32" y="115"/>
                </a:lnTo>
                <a:lnTo>
                  <a:pt x="36" y="101"/>
                </a:lnTo>
                <a:lnTo>
                  <a:pt x="38" y="88"/>
                </a:lnTo>
                <a:lnTo>
                  <a:pt x="42" y="75"/>
                </a:lnTo>
                <a:lnTo>
                  <a:pt x="45" y="63"/>
                </a:lnTo>
                <a:lnTo>
                  <a:pt x="48" y="51"/>
                </a:lnTo>
                <a:lnTo>
                  <a:pt x="51" y="39"/>
                </a:lnTo>
                <a:lnTo>
                  <a:pt x="55" y="29"/>
                </a:lnTo>
                <a:lnTo>
                  <a:pt x="58" y="20"/>
                </a:lnTo>
                <a:lnTo>
                  <a:pt x="61" y="12"/>
                </a:lnTo>
                <a:lnTo>
                  <a:pt x="64" y="5"/>
                </a:lnTo>
                <a:lnTo>
                  <a:pt x="68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Freeform 4342">
            <a:extLst>
              <a:ext uri="{FF2B5EF4-FFF2-40B4-BE49-F238E27FC236}">
                <a16:creationId xmlns:a16="http://schemas.microsoft.com/office/drawing/2014/main" id="{F1D0D641-307D-406D-8C97-A18D1EAA3980}"/>
              </a:ext>
            </a:extLst>
          </p:cNvPr>
          <p:cNvSpPr>
            <a:spLocks/>
          </p:cNvSpPr>
          <p:nvPr/>
        </p:nvSpPr>
        <p:spPr bwMode="auto">
          <a:xfrm>
            <a:off x="1389569" y="3298210"/>
            <a:ext cx="49206" cy="178749"/>
          </a:xfrm>
          <a:custGeom>
            <a:avLst/>
            <a:gdLst>
              <a:gd name="T0" fmla="*/ 0 w 67"/>
              <a:gd name="T1" fmla="*/ 227 h 227"/>
              <a:gd name="T2" fmla="*/ 3 w 67"/>
              <a:gd name="T3" fmla="*/ 220 h 227"/>
              <a:gd name="T4" fmla="*/ 7 w 67"/>
              <a:gd name="T5" fmla="*/ 211 h 227"/>
              <a:gd name="T6" fmla="*/ 10 w 67"/>
              <a:gd name="T7" fmla="*/ 202 h 227"/>
              <a:gd name="T8" fmla="*/ 13 w 67"/>
              <a:gd name="T9" fmla="*/ 192 h 227"/>
              <a:gd name="T10" fmla="*/ 16 w 67"/>
              <a:gd name="T11" fmla="*/ 181 h 227"/>
              <a:gd name="T12" fmla="*/ 19 w 67"/>
              <a:gd name="T13" fmla="*/ 169 h 227"/>
              <a:gd name="T14" fmla="*/ 22 w 67"/>
              <a:gd name="T15" fmla="*/ 158 h 227"/>
              <a:gd name="T16" fmla="*/ 26 w 67"/>
              <a:gd name="T17" fmla="*/ 146 h 227"/>
              <a:gd name="T18" fmla="*/ 29 w 67"/>
              <a:gd name="T19" fmla="*/ 134 h 227"/>
              <a:gd name="T20" fmla="*/ 32 w 67"/>
              <a:gd name="T21" fmla="*/ 121 h 227"/>
              <a:gd name="T22" fmla="*/ 35 w 67"/>
              <a:gd name="T23" fmla="*/ 109 h 227"/>
              <a:gd name="T24" fmla="*/ 38 w 67"/>
              <a:gd name="T25" fmla="*/ 96 h 227"/>
              <a:gd name="T26" fmla="*/ 42 w 67"/>
              <a:gd name="T27" fmla="*/ 82 h 227"/>
              <a:gd name="T28" fmla="*/ 45 w 67"/>
              <a:gd name="T29" fmla="*/ 69 h 227"/>
              <a:gd name="T30" fmla="*/ 48 w 67"/>
              <a:gd name="T31" fmla="*/ 56 h 227"/>
              <a:gd name="T32" fmla="*/ 51 w 67"/>
              <a:gd name="T33" fmla="*/ 44 h 227"/>
              <a:gd name="T34" fmla="*/ 55 w 67"/>
              <a:gd name="T35" fmla="*/ 33 h 227"/>
              <a:gd name="T36" fmla="*/ 58 w 67"/>
              <a:gd name="T37" fmla="*/ 22 h 227"/>
              <a:gd name="T38" fmla="*/ 61 w 67"/>
              <a:gd name="T39" fmla="*/ 13 h 227"/>
              <a:gd name="T40" fmla="*/ 64 w 67"/>
              <a:gd name="T41" fmla="*/ 6 h 227"/>
              <a:gd name="T42" fmla="*/ 67 w 67"/>
              <a:gd name="T4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" h="227">
                <a:moveTo>
                  <a:pt x="0" y="227"/>
                </a:moveTo>
                <a:lnTo>
                  <a:pt x="3" y="220"/>
                </a:lnTo>
                <a:lnTo>
                  <a:pt x="7" y="211"/>
                </a:lnTo>
                <a:lnTo>
                  <a:pt x="10" y="202"/>
                </a:lnTo>
                <a:lnTo>
                  <a:pt x="13" y="192"/>
                </a:lnTo>
                <a:lnTo>
                  <a:pt x="16" y="181"/>
                </a:lnTo>
                <a:lnTo>
                  <a:pt x="19" y="169"/>
                </a:lnTo>
                <a:lnTo>
                  <a:pt x="22" y="158"/>
                </a:lnTo>
                <a:lnTo>
                  <a:pt x="26" y="146"/>
                </a:lnTo>
                <a:lnTo>
                  <a:pt x="29" y="134"/>
                </a:lnTo>
                <a:lnTo>
                  <a:pt x="32" y="121"/>
                </a:lnTo>
                <a:lnTo>
                  <a:pt x="35" y="109"/>
                </a:lnTo>
                <a:lnTo>
                  <a:pt x="38" y="96"/>
                </a:lnTo>
                <a:lnTo>
                  <a:pt x="42" y="82"/>
                </a:lnTo>
                <a:lnTo>
                  <a:pt x="45" y="69"/>
                </a:lnTo>
                <a:lnTo>
                  <a:pt x="48" y="56"/>
                </a:lnTo>
                <a:lnTo>
                  <a:pt x="51" y="44"/>
                </a:lnTo>
                <a:lnTo>
                  <a:pt x="55" y="33"/>
                </a:lnTo>
                <a:lnTo>
                  <a:pt x="58" y="22"/>
                </a:lnTo>
                <a:lnTo>
                  <a:pt x="61" y="13"/>
                </a:lnTo>
                <a:lnTo>
                  <a:pt x="64" y="6"/>
                </a:lnTo>
                <a:lnTo>
                  <a:pt x="67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Freeform 4343">
            <a:extLst>
              <a:ext uri="{FF2B5EF4-FFF2-40B4-BE49-F238E27FC236}">
                <a16:creationId xmlns:a16="http://schemas.microsoft.com/office/drawing/2014/main" id="{8C646D6C-1458-44FB-A14C-67AF2EF2C8F7}"/>
              </a:ext>
            </a:extLst>
          </p:cNvPr>
          <p:cNvSpPr>
            <a:spLocks/>
          </p:cNvSpPr>
          <p:nvPr/>
        </p:nvSpPr>
        <p:spPr bwMode="auto">
          <a:xfrm>
            <a:off x="1937444" y="3301360"/>
            <a:ext cx="44800" cy="171662"/>
          </a:xfrm>
          <a:custGeom>
            <a:avLst/>
            <a:gdLst>
              <a:gd name="T0" fmla="*/ 0 w 61"/>
              <a:gd name="T1" fmla="*/ 218 h 218"/>
              <a:gd name="T2" fmla="*/ 4 w 61"/>
              <a:gd name="T3" fmla="*/ 210 h 218"/>
              <a:gd name="T4" fmla="*/ 7 w 61"/>
              <a:gd name="T5" fmla="*/ 202 h 218"/>
              <a:gd name="T6" fmla="*/ 10 w 61"/>
              <a:gd name="T7" fmla="*/ 192 h 218"/>
              <a:gd name="T8" fmla="*/ 13 w 61"/>
              <a:gd name="T9" fmla="*/ 181 h 218"/>
              <a:gd name="T10" fmla="*/ 16 w 61"/>
              <a:gd name="T11" fmla="*/ 170 h 218"/>
              <a:gd name="T12" fmla="*/ 20 w 61"/>
              <a:gd name="T13" fmla="*/ 158 h 218"/>
              <a:gd name="T14" fmla="*/ 23 w 61"/>
              <a:gd name="T15" fmla="*/ 146 h 218"/>
              <a:gd name="T16" fmla="*/ 26 w 61"/>
              <a:gd name="T17" fmla="*/ 133 h 218"/>
              <a:gd name="T18" fmla="*/ 29 w 61"/>
              <a:gd name="T19" fmla="*/ 120 h 218"/>
              <a:gd name="T20" fmla="*/ 33 w 61"/>
              <a:gd name="T21" fmla="*/ 107 h 218"/>
              <a:gd name="T22" fmla="*/ 36 w 61"/>
              <a:gd name="T23" fmla="*/ 93 h 218"/>
              <a:gd name="T24" fmla="*/ 39 w 61"/>
              <a:gd name="T25" fmla="*/ 80 h 218"/>
              <a:gd name="T26" fmla="*/ 42 w 61"/>
              <a:gd name="T27" fmla="*/ 66 h 218"/>
              <a:gd name="T28" fmla="*/ 45 w 61"/>
              <a:gd name="T29" fmla="*/ 53 h 218"/>
              <a:gd name="T30" fmla="*/ 48 w 61"/>
              <a:gd name="T31" fmla="*/ 41 h 218"/>
              <a:gd name="T32" fmla="*/ 52 w 61"/>
              <a:gd name="T33" fmla="*/ 29 h 218"/>
              <a:gd name="T34" fmla="*/ 55 w 61"/>
              <a:gd name="T35" fmla="*/ 18 h 218"/>
              <a:gd name="T36" fmla="*/ 58 w 61"/>
              <a:gd name="T37" fmla="*/ 8 h 218"/>
              <a:gd name="T38" fmla="*/ 61 w 61"/>
              <a:gd name="T39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1" h="218">
                <a:moveTo>
                  <a:pt x="0" y="218"/>
                </a:moveTo>
                <a:lnTo>
                  <a:pt x="4" y="210"/>
                </a:lnTo>
                <a:lnTo>
                  <a:pt x="7" y="202"/>
                </a:lnTo>
                <a:lnTo>
                  <a:pt x="10" y="192"/>
                </a:lnTo>
                <a:lnTo>
                  <a:pt x="13" y="181"/>
                </a:lnTo>
                <a:lnTo>
                  <a:pt x="16" y="170"/>
                </a:lnTo>
                <a:lnTo>
                  <a:pt x="20" y="158"/>
                </a:lnTo>
                <a:lnTo>
                  <a:pt x="23" y="146"/>
                </a:lnTo>
                <a:lnTo>
                  <a:pt x="26" y="133"/>
                </a:lnTo>
                <a:lnTo>
                  <a:pt x="29" y="120"/>
                </a:lnTo>
                <a:lnTo>
                  <a:pt x="33" y="107"/>
                </a:lnTo>
                <a:lnTo>
                  <a:pt x="36" y="93"/>
                </a:lnTo>
                <a:lnTo>
                  <a:pt x="39" y="80"/>
                </a:lnTo>
                <a:lnTo>
                  <a:pt x="42" y="66"/>
                </a:lnTo>
                <a:lnTo>
                  <a:pt x="45" y="53"/>
                </a:lnTo>
                <a:lnTo>
                  <a:pt x="48" y="41"/>
                </a:lnTo>
                <a:lnTo>
                  <a:pt x="52" y="29"/>
                </a:lnTo>
                <a:lnTo>
                  <a:pt x="55" y="18"/>
                </a:lnTo>
                <a:lnTo>
                  <a:pt x="58" y="8"/>
                </a:lnTo>
                <a:lnTo>
                  <a:pt x="61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Freeform 4344">
            <a:extLst>
              <a:ext uri="{FF2B5EF4-FFF2-40B4-BE49-F238E27FC236}">
                <a16:creationId xmlns:a16="http://schemas.microsoft.com/office/drawing/2014/main" id="{78668228-EE4B-4A5A-9001-6B5498E5F7B5}"/>
              </a:ext>
            </a:extLst>
          </p:cNvPr>
          <p:cNvSpPr>
            <a:spLocks/>
          </p:cNvSpPr>
          <p:nvPr/>
        </p:nvSpPr>
        <p:spPr bwMode="auto">
          <a:xfrm>
            <a:off x="2466225" y="3298997"/>
            <a:ext cx="49940" cy="174810"/>
          </a:xfrm>
          <a:custGeom>
            <a:avLst/>
            <a:gdLst>
              <a:gd name="T0" fmla="*/ 0 w 68"/>
              <a:gd name="T1" fmla="*/ 222 h 222"/>
              <a:gd name="T2" fmla="*/ 4 w 68"/>
              <a:gd name="T3" fmla="*/ 214 h 222"/>
              <a:gd name="T4" fmla="*/ 7 w 68"/>
              <a:gd name="T5" fmla="*/ 205 h 222"/>
              <a:gd name="T6" fmla="*/ 10 w 68"/>
              <a:gd name="T7" fmla="*/ 195 h 222"/>
              <a:gd name="T8" fmla="*/ 14 w 68"/>
              <a:gd name="T9" fmla="*/ 185 h 222"/>
              <a:gd name="T10" fmla="*/ 17 w 68"/>
              <a:gd name="T11" fmla="*/ 174 h 222"/>
              <a:gd name="T12" fmla="*/ 20 w 68"/>
              <a:gd name="T13" fmla="*/ 164 h 222"/>
              <a:gd name="T14" fmla="*/ 23 w 68"/>
              <a:gd name="T15" fmla="*/ 153 h 222"/>
              <a:gd name="T16" fmla="*/ 26 w 68"/>
              <a:gd name="T17" fmla="*/ 141 h 222"/>
              <a:gd name="T18" fmla="*/ 30 w 68"/>
              <a:gd name="T19" fmla="*/ 129 h 222"/>
              <a:gd name="T20" fmla="*/ 33 w 68"/>
              <a:gd name="T21" fmla="*/ 118 h 222"/>
              <a:gd name="T22" fmla="*/ 36 w 68"/>
              <a:gd name="T23" fmla="*/ 106 h 222"/>
              <a:gd name="T24" fmla="*/ 39 w 68"/>
              <a:gd name="T25" fmla="*/ 94 h 222"/>
              <a:gd name="T26" fmla="*/ 43 w 68"/>
              <a:gd name="T27" fmla="*/ 82 h 222"/>
              <a:gd name="T28" fmla="*/ 46 w 68"/>
              <a:gd name="T29" fmla="*/ 70 h 222"/>
              <a:gd name="T30" fmla="*/ 49 w 68"/>
              <a:gd name="T31" fmla="*/ 57 h 222"/>
              <a:gd name="T32" fmla="*/ 52 w 68"/>
              <a:gd name="T33" fmla="*/ 46 h 222"/>
              <a:gd name="T34" fmla="*/ 55 w 68"/>
              <a:gd name="T35" fmla="*/ 35 h 222"/>
              <a:gd name="T36" fmla="*/ 59 w 68"/>
              <a:gd name="T37" fmla="*/ 24 h 222"/>
              <a:gd name="T38" fmla="*/ 62 w 68"/>
              <a:gd name="T39" fmla="*/ 15 h 222"/>
              <a:gd name="T40" fmla="*/ 65 w 68"/>
              <a:gd name="T41" fmla="*/ 7 h 222"/>
              <a:gd name="T42" fmla="*/ 68 w 68"/>
              <a:gd name="T43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8" h="222">
                <a:moveTo>
                  <a:pt x="0" y="222"/>
                </a:moveTo>
                <a:lnTo>
                  <a:pt x="4" y="214"/>
                </a:lnTo>
                <a:lnTo>
                  <a:pt x="7" y="205"/>
                </a:lnTo>
                <a:lnTo>
                  <a:pt x="10" y="195"/>
                </a:lnTo>
                <a:lnTo>
                  <a:pt x="14" y="185"/>
                </a:lnTo>
                <a:lnTo>
                  <a:pt x="17" y="174"/>
                </a:lnTo>
                <a:lnTo>
                  <a:pt x="20" y="164"/>
                </a:lnTo>
                <a:lnTo>
                  <a:pt x="23" y="153"/>
                </a:lnTo>
                <a:lnTo>
                  <a:pt x="26" y="141"/>
                </a:lnTo>
                <a:lnTo>
                  <a:pt x="30" y="129"/>
                </a:lnTo>
                <a:lnTo>
                  <a:pt x="33" y="118"/>
                </a:lnTo>
                <a:lnTo>
                  <a:pt x="36" y="106"/>
                </a:lnTo>
                <a:lnTo>
                  <a:pt x="39" y="94"/>
                </a:lnTo>
                <a:lnTo>
                  <a:pt x="43" y="82"/>
                </a:lnTo>
                <a:lnTo>
                  <a:pt x="46" y="70"/>
                </a:lnTo>
                <a:lnTo>
                  <a:pt x="49" y="57"/>
                </a:lnTo>
                <a:lnTo>
                  <a:pt x="52" y="46"/>
                </a:lnTo>
                <a:lnTo>
                  <a:pt x="55" y="35"/>
                </a:lnTo>
                <a:lnTo>
                  <a:pt x="59" y="24"/>
                </a:lnTo>
                <a:lnTo>
                  <a:pt x="62" y="15"/>
                </a:lnTo>
                <a:lnTo>
                  <a:pt x="65" y="7"/>
                </a:lnTo>
                <a:lnTo>
                  <a:pt x="68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Freeform 4345">
            <a:extLst>
              <a:ext uri="{FF2B5EF4-FFF2-40B4-BE49-F238E27FC236}">
                <a16:creationId xmlns:a16="http://schemas.microsoft.com/office/drawing/2014/main" id="{74A7F026-356E-4BCC-B8B8-97B34B1414D6}"/>
              </a:ext>
            </a:extLst>
          </p:cNvPr>
          <p:cNvSpPr>
            <a:spLocks/>
          </p:cNvSpPr>
          <p:nvPr/>
        </p:nvSpPr>
        <p:spPr bwMode="auto">
          <a:xfrm>
            <a:off x="3014835" y="3298210"/>
            <a:ext cx="49206" cy="177174"/>
          </a:xfrm>
          <a:custGeom>
            <a:avLst/>
            <a:gdLst>
              <a:gd name="T0" fmla="*/ 0 w 67"/>
              <a:gd name="T1" fmla="*/ 225 h 225"/>
              <a:gd name="T2" fmla="*/ 3 w 67"/>
              <a:gd name="T3" fmla="*/ 218 h 225"/>
              <a:gd name="T4" fmla="*/ 6 w 67"/>
              <a:gd name="T5" fmla="*/ 210 h 225"/>
              <a:gd name="T6" fmla="*/ 10 w 67"/>
              <a:gd name="T7" fmla="*/ 202 h 225"/>
              <a:gd name="T8" fmla="*/ 13 w 67"/>
              <a:gd name="T9" fmla="*/ 192 h 225"/>
              <a:gd name="T10" fmla="*/ 16 w 67"/>
              <a:gd name="T11" fmla="*/ 182 h 225"/>
              <a:gd name="T12" fmla="*/ 19 w 67"/>
              <a:gd name="T13" fmla="*/ 170 h 225"/>
              <a:gd name="T14" fmla="*/ 22 w 67"/>
              <a:gd name="T15" fmla="*/ 159 h 225"/>
              <a:gd name="T16" fmla="*/ 26 w 67"/>
              <a:gd name="T17" fmla="*/ 147 h 225"/>
              <a:gd name="T18" fmla="*/ 29 w 67"/>
              <a:gd name="T19" fmla="*/ 135 h 225"/>
              <a:gd name="T20" fmla="*/ 32 w 67"/>
              <a:gd name="T21" fmla="*/ 122 h 225"/>
              <a:gd name="T22" fmla="*/ 35 w 67"/>
              <a:gd name="T23" fmla="*/ 109 h 225"/>
              <a:gd name="T24" fmla="*/ 39 w 67"/>
              <a:gd name="T25" fmla="*/ 96 h 225"/>
              <a:gd name="T26" fmla="*/ 42 w 67"/>
              <a:gd name="T27" fmla="*/ 83 h 225"/>
              <a:gd name="T28" fmla="*/ 45 w 67"/>
              <a:gd name="T29" fmla="*/ 70 h 225"/>
              <a:gd name="T30" fmla="*/ 48 w 67"/>
              <a:gd name="T31" fmla="*/ 57 h 225"/>
              <a:gd name="T32" fmla="*/ 51 w 67"/>
              <a:gd name="T33" fmla="*/ 45 h 225"/>
              <a:gd name="T34" fmla="*/ 54 w 67"/>
              <a:gd name="T35" fmla="*/ 34 h 225"/>
              <a:gd name="T36" fmla="*/ 58 w 67"/>
              <a:gd name="T37" fmla="*/ 23 h 225"/>
              <a:gd name="T38" fmla="*/ 61 w 67"/>
              <a:gd name="T39" fmla="*/ 13 h 225"/>
              <a:gd name="T40" fmla="*/ 64 w 67"/>
              <a:gd name="T41" fmla="*/ 6 h 225"/>
              <a:gd name="T42" fmla="*/ 67 w 67"/>
              <a:gd name="T43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" h="225">
                <a:moveTo>
                  <a:pt x="0" y="225"/>
                </a:moveTo>
                <a:lnTo>
                  <a:pt x="3" y="218"/>
                </a:lnTo>
                <a:lnTo>
                  <a:pt x="6" y="210"/>
                </a:lnTo>
                <a:lnTo>
                  <a:pt x="10" y="202"/>
                </a:lnTo>
                <a:lnTo>
                  <a:pt x="13" y="192"/>
                </a:lnTo>
                <a:lnTo>
                  <a:pt x="16" y="182"/>
                </a:lnTo>
                <a:lnTo>
                  <a:pt x="19" y="170"/>
                </a:lnTo>
                <a:lnTo>
                  <a:pt x="22" y="159"/>
                </a:lnTo>
                <a:lnTo>
                  <a:pt x="26" y="147"/>
                </a:lnTo>
                <a:lnTo>
                  <a:pt x="29" y="135"/>
                </a:lnTo>
                <a:lnTo>
                  <a:pt x="32" y="122"/>
                </a:lnTo>
                <a:lnTo>
                  <a:pt x="35" y="109"/>
                </a:lnTo>
                <a:lnTo>
                  <a:pt x="39" y="96"/>
                </a:lnTo>
                <a:lnTo>
                  <a:pt x="42" y="83"/>
                </a:lnTo>
                <a:lnTo>
                  <a:pt x="45" y="70"/>
                </a:lnTo>
                <a:lnTo>
                  <a:pt x="48" y="57"/>
                </a:lnTo>
                <a:lnTo>
                  <a:pt x="51" y="45"/>
                </a:lnTo>
                <a:lnTo>
                  <a:pt x="54" y="34"/>
                </a:lnTo>
                <a:lnTo>
                  <a:pt x="58" y="23"/>
                </a:lnTo>
                <a:lnTo>
                  <a:pt x="61" y="13"/>
                </a:lnTo>
                <a:lnTo>
                  <a:pt x="64" y="6"/>
                </a:lnTo>
                <a:lnTo>
                  <a:pt x="67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Freeform 4346">
            <a:extLst>
              <a:ext uri="{FF2B5EF4-FFF2-40B4-BE49-F238E27FC236}">
                <a16:creationId xmlns:a16="http://schemas.microsoft.com/office/drawing/2014/main" id="{5BF39CE0-CD53-4F8F-B3A7-EA407CF4D2D2}"/>
              </a:ext>
            </a:extLst>
          </p:cNvPr>
          <p:cNvSpPr>
            <a:spLocks/>
          </p:cNvSpPr>
          <p:nvPr/>
        </p:nvSpPr>
        <p:spPr bwMode="auto">
          <a:xfrm>
            <a:off x="3503224" y="3298210"/>
            <a:ext cx="63895" cy="178749"/>
          </a:xfrm>
          <a:custGeom>
            <a:avLst/>
            <a:gdLst>
              <a:gd name="T0" fmla="*/ 0 w 87"/>
              <a:gd name="T1" fmla="*/ 227 h 227"/>
              <a:gd name="T2" fmla="*/ 4 w 87"/>
              <a:gd name="T3" fmla="*/ 220 h 227"/>
              <a:gd name="T4" fmla="*/ 7 w 87"/>
              <a:gd name="T5" fmla="*/ 213 h 227"/>
              <a:gd name="T6" fmla="*/ 10 w 87"/>
              <a:gd name="T7" fmla="*/ 203 h 227"/>
              <a:gd name="T8" fmla="*/ 13 w 87"/>
              <a:gd name="T9" fmla="*/ 194 h 227"/>
              <a:gd name="T10" fmla="*/ 17 w 87"/>
              <a:gd name="T11" fmla="*/ 183 h 227"/>
              <a:gd name="T12" fmla="*/ 20 w 87"/>
              <a:gd name="T13" fmla="*/ 173 h 227"/>
              <a:gd name="T14" fmla="*/ 25 w 87"/>
              <a:gd name="T15" fmla="*/ 163 h 227"/>
              <a:gd name="T16" fmla="*/ 26 w 87"/>
              <a:gd name="T17" fmla="*/ 153 h 227"/>
              <a:gd name="T18" fmla="*/ 30 w 87"/>
              <a:gd name="T19" fmla="*/ 143 h 227"/>
              <a:gd name="T20" fmla="*/ 33 w 87"/>
              <a:gd name="T21" fmla="*/ 134 h 227"/>
              <a:gd name="T22" fmla="*/ 36 w 87"/>
              <a:gd name="T23" fmla="*/ 125 h 227"/>
              <a:gd name="T24" fmla="*/ 39 w 87"/>
              <a:gd name="T25" fmla="*/ 115 h 227"/>
              <a:gd name="T26" fmla="*/ 42 w 87"/>
              <a:gd name="T27" fmla="*/ 107 h 227"/>
              <a:gd name="T28" fmla="*/ 46 w 87"/>
              <a:gd name="T29" fmla="*/ 99 h 227"/>
              <a:gd name="T30" fmla="*/ 49 w 87"/>
              <a:gd name="T31" fmla="*/ 91 h 227"/>
              <a:gd name="T32" fmla="*/ 52 w 87"/>
              <a:gd name="T33" fmla="*/ 84 h 227"/>
              <a:gd name="T34" fmla="*/ 55 w 87"/>
              <a:gd name="T35" fmla="*/ 77 h 227"/>
              <a:gd name="T36" fmla="*/ 58 w 87"/>
              <a:gd name="T37" fmla="*/ 69 h 227"/>
              <a:gd name="T38" fmla="*/ 62 w 87"/>
              <a:gd name="T39" fmla="*/ 62 h 227"/>
              <a:gd name="T40" fmla="*/ 65 w 87"/>
              <a:gd name="T41" fmla="*/ 55 h 227"/>
              <a:gd name="T42" fmla="*/ 68 w 87"/>
              <a:gd name="T43" fmla="*/ 47 h 227"/>
              <a:gd name="T44" fmla="*/ 71 w 87"/>
              <a:gd name="T45" fmla="*/ 39 h 227"/>
              <a:gd name="T46" fmla="*/ 75 w 87"/>
              <a:gd name="T47" fmla="*/ 30 h 227"/>
              <a:gd name="T48" fmla="*/ 78 w 87"/>
              <a:gd name="T49" fmla="*/ 22 h 227"/>
              <a:gd name="T50" fmla="*/ 81 w 87"/>
              <a:gd name="T51" fmla="*/ 14 h 227"/>
              <a:gd name="T52" fmla="*/ 84 w 87"/>
              <a:gd name="T53" fmla="*/ 6 h 227"/>
              <a:gd name="T54" fmla="*/ 87 w 87"/>
              <a:gd name="T55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7" h="227">
                <a:moveTo>
                  <a:pt x="0" y="227"/>
                </a:moveTo>
                <a:lnTo>
                  <a:pt x="4" y="220"/>
                </a:lnTo>
                <a:lnTo>
                  <a:pt x="7" y="213"/>
                </a:lnTo>
                <a:lnTo>
                  <a:pt x="10" y="203"/>
                </a:lnTo>
                <a:lnTo>
                  <a:pt x="13" y="194"/>
                </a:lnTo>
                <a:lnTo>
                  <a:pt x="17" y="183"/>
                </a:lnTo>
                <a:lnTo>
                  <a:pt x="20" y="173"/>
                </a:lnTo>
                <a:lnTo>
                  <a:pt x="25" y="163"/>
                </a:lnTo>
                <a:lnTo>
                  <a:pt x="26" y="153"/>
                </a:lnTo>
                <a:lnTo>
                  <a:pt x="30" y="143"/>
                </a:lnTo>
                <a:lnTo>
                  <a:pt x="33" y="134"/>
                </a:lnTo>
                <a:lnTo>
                  <a:pt x="36" y="125"/>
                </a:lnTo>
                <a:lnTo>
                  <a:pt x="39" y="115"/>
                </a:lnTo>
                <a:lnTo>
                  <a:pt x="42" y="107"/>
                </a:lnTo>
                <a:lnTo>
                  <a:pt x="46" y="99"/>
                </a:lnTo>
                <a:lnTo>
                  <a:pt x="49" y="91"/>
                </a:lnTo>
                <a:lnTo>
                  <a:pt x="52" y="84"/>
                </a:lnTo>
                <a:lnTo>
                  <a:pt x="55" y="77"/>
                </a:lnTo>
                <a:lnTo>
                  <a:pt x="58" y="69"/>
                </a:lnTo>
                <a:lnTo>
                  <a:pt x="62" y="62"/>
                </a:lnTo>
                <a:lnTo>
                  <a:pt x="65" y="55"/>
                </a:lnTo>
                <a:lnTo>
                  <a:pt x="68" y="47"/>
                </a:lnTo>
                <a:lnTo>
                  <a:pt x="71" y="39"/>
                </a:lnTo>
                <a:lnTo>
                  <a:pt x="75" y="30"/>
                </a:lnTo>
                <a:lnTo>
                  <a:pt x="78" y="22"/>
                </a:lnTo>
                <a:lnTo>
                  <a:pt x="81" y="14"/>
                </a:lnTo>
                <a:lnTo>
                  <a:pt x="84" y="6"/>
                </a:lnTo>
                <a:lnTo>
                  <a:pt x="87" y="0"/>
                </a:ln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Line 4347">
            <a:extLst>
              <a:ext uri="{FF2B5EF4-FFF2-40B4-BE49-F238E27FC236}">
                <a16:creationId xmlns:a16="http://schemas.microsoft.com/office/drawing/2014/main" id="{CDA7D383-391D-467E-A28D-B580126C9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5265" y="3506882"/>
            <a:ext cx="13439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ectangle 4348">
            <a:extLst>
              <a:ext uri="{FF2B5EF4-FFF2-40B4-BE49-F238E27FC236}">
                <a16:creationId xmlns:a16="http://schemas.microsoft.com/office/drawing/2014/main" id="{D7ABB593-CEC2-4BCC-A57A-5AE1231B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999" y="3446355"/>
            <a:ext cx="100012" cy="5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5 sec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85" name="Rectangle 4348">
            <a:extLst>
              <a:ext uri="{FF2B5EF4-FFF2-40B4-BE49-F238E27FC236}">
                <a16:creationId xmlns:a16="http://schemas.microsoft.com/office/drawing/2014/main" id="{113BFAEC-E6CC-477B-9A58-17611360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683" y="3598378"/>
            <a:ext cx="254414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 (s)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9" name="Rectangle 4363">
            <a:extLst>
              <a:ext uri="{FF2B5EF4-FFF2-40B4-BE49-F238E27FC236}">
                <a16:creationId xmlns:a16="http://schemas.microsoft.com/office/drawing/2014/main" id="{AC58259D-00BF-443D-A083-F155278AD1C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2309" y="3392936"/>
            <a:ext cx="310561" cy="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X-position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cxnSp>
        <p:nvCxnSpPr>
          <p:cNvPr id="7214" name="Straight Connector 7213">
            <a:extLst>
              <a:ext uri="{FF2B5EF4-FFF2-40B4-BE49-F238E27FC236}">
                <a16:creationId xmlns:a16="http://schemas.microsoft.com/office/drawing/2014/main" id="{36560553-4ED7-44D7-A836-89BEC0C1D81D}"/>
              </a:ext>
            </a:extLst>
          </p:cNvPr>
          <p:cNvCxnSpPr>
            <a:cxnSpLocks/>
          </p:cNvCxnSpPr>
          <p:nvPr/>
        </p:nvCxnSpPr>
        <p:spPr>
          <a:xfrm>
            <a:off x="737203" y="2447533"/>
            <a:ext cx="0" cy="765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CFA7D42-046E-41FB-AAC1-7883C5F51EE2}"/>
              </a:ext>
            </a:extLst>
          </p:cNvPr>
          <p:cNvCxnSpPr>
            <a:cxnSpLocks/>
          </p:cNvCxnSpPr>
          <p:nvPr/>
        </p:nvCxnSpPr>
        <p:spPr>
          <a:xfrm>
            <a:off x="737203" y="1709045"/>
            <a:ext cx="0" cy="73848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23B63C57-D033-411B-B40A-C6FDFF284A5F}"/>
              </a:ext>
            </a:extLst>
          </p:cNvPr>
          <p:cNvCxnSpPr>
            <a:cxnSpLocks/>
          </p:cNvCxnSpPr>
          <p:nvPr/>
        </p:nvCxnSpPr>
        <p:spPr>
          <a:xfrm>
            <a:off x="3614653" y="2447533"/>
            <a:ext cx="0" cy="765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41590902-B509-4943-9874-B11CF149D77F}"/>
              </a:ext>
            </a:extLst>
          </p:cNvPr>
          <p:cNvCxnSpPr>
            <a:cxnSpLocks/>
          </p:cNvCxnSpPr>
          <p:nvPr/>
        </p:nvCxnSpPr>
        <p:spPr>
          <a:xfrm>
            <a:off x="3614653" y="1709045"/>
            <a:ext cx="0" cy="73848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8" name="Rectangle 7217">
            <a:extLst>
              <a:ext uri="{FF2B5EF4-FFF2-40B4-BE49-F238E27FC236}">
                <a16:creationId xmlns:a16="http://schemas.microsoft.com/office/drawing/2014/main" id="{9470FDD1-F8F8-4DD6-A116-EB4645DA7658}"/>
              </a:ext>
            </a:extLst>
          </p:cNvPr>
          <p:cNvSpPr/>
          <p:nvPr/>
        </p:nvSpPr>
        <p:spPr>
          <a:xfrm>
            <a:off x="1503705" y="3408826"/>
            <a:ext cx="209005" cy="113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Line 264">
            <a:extLst>
              <a:ext uri="{FF2B5EF4-FFF2-40B4-BE49-F238E27FC236}">
                <a16:creationId xmlns:a16="http://schemas.microsoft.com/office/drawing/2014/main" id="{97D60CEA-B21B-41B1-A955-D24F55A73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844" y="3208225"/>
            <a:ext cx="4338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Line 265">
            <a:extLst>
              <a:ext uri="{FF2B5EF4-FFF2-40B4-BE49-F238E27FC236}">
                <a16:creationId xmlns:a16="http://schemas.microsoft.com/office/drawing/2014/main" id="{6E7CA76D-33B5-42F1-8A87-8F07B547F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844" y="1706282"/>
            <a:ext cx="4338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Line 266">
            <a:extLst>
              <a:ext uri="{FF2B5EF4-FFF2-40B4-BE49-F238E27FC236}">
                <a16:creationId xmlns:a16="http://schemas.microsoft.com/office/drawing/2014/main" id="{0119C528-242F-491D-849F-95298CB453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2844" y="1706282"/>
            <a:ext cx="0" cy="150194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Line 267">
            <a:extLst>
              <a:ext uri="{FF2B5EF4-FFF2-40B4-BE49-F238E27FC236}">
                <a16:creationId xmlns:a16="http://schemas.microsoft.com/office/drawing/2014/main" id="{A94E801D-1C21-4DDE-A210-025531052D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6230" y="1706282"/>
            <a:ext cx="0" cy="150194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8" name="Picture 268">
            <a:extLst>
              <a:ext uri="{FF2B5EF4-FFF2-40B4-BE49-F238E27FC236}">
                <a16:creationId xmlns:a16="http://schemas.microsoft.com/office/drawing/2014/main" id="{4F88B508-2E9F-4723-B0E5-907CB148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44" y="1706282"/>
            <a:ext cx="43386" cy="150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9" name="Picture 269">
            <a:extLst>
              <a:ext uri="{FF2B5EF4-FFF2-40B4-BE49-F238E27FC236}">
                <a16:creationId xmlns:a16="http://schemas.microsoft.com/office/drawing/2014/main" id="{44AFDED5-CAA3-470E-AF24-CDC09C92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44" y="1706282"/>
            <a:ext cx="43386" cy="150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0" name="Line 270">
            <a:extLst>
              <a:ext uri="{FF2B5EF4-FFF2-40B4-BE49-F238E27FC236}">
                <a16:creationId xmlns:a16="http://schemas.microsoft.com/office/drawing/2014/main" id="{DE0B5C72-FC48-4367-A939-724DD8D707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6230" y="1706282"/>
            <a:ext cx="0" cy="150194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Line 271">
            <a:extLst>
              <a:ext uri="{FF2B5EF4-FFF2-40B4-BE49-F238E27FC236}">
                <a16:creationId xmlns:a16="http://schemas.microsoft.com/office/drawing/2014/main" id="{F719635C-5CE8-44F9-8CD8-60B2253782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3208225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" name="Line 272">
            <a:extLst>
              <a:ext uri="{FF2B5EF4-FFF2-40B4-BE49-F238E27FC236}">
                <a16:creationId xmlns:a16="http://schemas.microsoft.com/office/drawing/2014/main" id="{0EB9105B-2519-4A66-81AA-4404F824B7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3058086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3" name="Line 273">
            <a:extLst>
              <a:ext uri="{FF2B5EF4-FFF2-40B4-BE49-F238E27FC236}">
                <a16:creationId xmlns:a16="http://schemas.microsoft.com/office/drawing/2014/main" id="{B58033F7-535F-4CFC-9335-2F5AA8CA44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907945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Line 274">
            <a:extLst>
              <a:ext uri="{FF2B5EF4-FFF2-40B4-BE49-F238E27FC236}">
                <a16:creationId xmlns:a16="http://schemas.microsoft.com/office/drawing/2014/main" id="{71D32CF6-7E31-4250-BA6F-444055EE81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757806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5" name="Line 275">
            <a:extLst>
              <a:ext uri="{FF2B5EF4-FFF2-40B4-BE49-F238E27FC236}">
                <a16:creationId xmlns:a16="http://schemas.microsoft.com/office/drawing/2014/main" id="{E5BD2E89-459A-451E-9F40-5751741A46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607665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6" name="Line 276">
            <a:extLst>
              <a:ext uri="{FF2B5EF4-FFF2-40B4-BE49-F238E27FC236}">
                <a16:creationId xmlns:a16="http://schemas.microsoft.com/office/drawing/2014/main" id="{F4221A54-4A3E-41AE-B7C9-9297668664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457526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7" name="Line 277">
            <a:extLst>
              <a:ext uri="{FF2B5EF4-FFF2-40B4-BE49-F238E27FC236}">
                <a16:creationId xmlns:a16="http://schemas.microsoft.com/office/drawing/2014/main" id="{9B2826C6-44BB-4A62-9C90-D3E9B75B3C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307386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" name="Line 278">
            <a:extLst>
              <a:ext uri="{FF2B5EF4-FFF2-40B4-BE49-F238E27FC236}">
                <a16:creationId xmlns:a16="http://schemas.microsoft.com/office/drawing/2014/main" id="{E676E674-6BBD-4230-BE30-ECB3AC7089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156702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" name="Line 279">
            <a:extLst>
              <a:ext uri="{FF2B5EF4-FFF2-40B4-BE49-F238E27FC236}">
                <a16:creationId xmlns:a16="http://schemas.microsoft.com/office/drawing/2014/main" id="{DF0C1A97-0772-4C67-A5BB-EFD2159F47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2007106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0" name="Line 280">
            <a:extLst>
              <a:ext uri="{FF2B5EF4-FFF2-40B4-BE49-F238E27FC236}">
                <a16:creationId xmlns:a16="http://schemas.microsoft.com/office/drawing/2014/main" id="{16E2893C-6AF9-46C2-AD36-D1392F6A22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1856422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1" name="Line 281">
            <a:extLst>
              <a:ext uri="{FF2B5EF4-FFF2-40B4-BE49-F238E27FC236}">
                <a16:creationId xmlns:a16="http://schemas.microsoft.com/office/drawing/2014/main" id="{5E417DE6-3835-4AAC-9D85-DF43FAEC47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7541" y="1706282"/>
            <a:ext cx="1868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" name="Rectangle 282">
            <a:extLst>
              <a:ext uri="{FF2B5EF4-FFF2-40B4-BE49-F238E27FC236}">
                <a16:creationId xmlns:a16="http://schemas.microsoft.com/office/drawing/2014/main" id="{E9E1069C-4BFD-4637-94C3-0D3839505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3126178"/>
            <a:ext cx="10421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3" name="Rectangle 284">
            <a:extLst>
              <a:ext uri="{FF2B5EF4-FFF2-40B4-BE49-F238E27FC236}">
                <a16:creationId xmlns:a16="http://schemas.microsoft.com/office/drawing/2014/main" id="{19242023-72B3-4807-BBEF-21F109BF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2894346"/>
            <a:ext cx="26053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0.2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4" name="Rectangle 286">
            <a:extLst>
              <a:ext uri="{FF2B5EF4-FFF2-40B4-BE49-F238E27FC236}">
                <a16:creationId xmlns:a16="http://schemas.microsoft.com/office/drawing/2014/main" id="{7BB4DC8D-CE15-4BD7-A871-4770724D5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2594610"/>
            <a:ext cx="26053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0.4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5" name="Rectangle 288">
            <a:extLst>
              <a:ext uri="{FF2B5EF4-FFF2-40B4-BE49-F238E27FC236}">
                <a16:creationId xmlns:a16="http://schemas.microsoft.com/office/drawing/2014/main" id="{E9448A20-93F2-4993-B9BF-CDB6EAE0A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2292154"/>
            <a:ext cx="26053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0.6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6" name="Rectangle 290">
            <a:extLst>
              <a:ext uri="{FF2B5EF4-FFF2-40B4-BE49-F238E27FC236}">
                <a16:creationId xmlns:a16="http://schemas.microsoft.com/office/drawing/2014/main" id="{D430B9CA-367C-416E-BA4E-38FE7144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7" y="1992418"/>
            <a:ext cx="26053" cy="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0.8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8" name="Line 293">
            <a:extLst>
              <a:ext uri="{FF2B5EF4-FFF2-40B4-BE49-F238E27FC236}">
                <a16:creationId xmlns:a16="http://schemas.microsoft.com/office/drawing/2014/main" id="{4DB0EEBC-A666-4315-B608-F2A1CD41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844" y="1706282"/>
            <a:ext cx="4338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9" name="Line 294">
            <a:extLst>
              <a:ext uri="{FF2B5EF4-FFF2-40B4-BE49-F238E27FC236}">
                <a16:creationId xmlns:a16="http://schemas.microsoft.com/office/drawing/2014/main" id="{458DB524-FAE2-4375-B252-8374ED3D7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844" y="3208225"/>
            <a:ext cx="4338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0" name="Line 295">
            <a:extLst>
              <a:ext uri="{FF2B5EF4-FFF2-40B4-BE49-F238E27FC236}">
                <a16:creationId xmlns:a16="http://schemas.microsoft.com/office/drawing/2014/main" id="{1DD2CCAB-0871-4FE0-B09B-7DBD18C54C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2844" y="1706282"/>
            <a:ext cx="0" cy="150194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1" name="Line 296">
            <a:extLst>
              <a:ext uri="{FF2B5EF4-FFF2-40B4-BE49-F238E27FC236}">
                <a16:creationId xmlns:a16="http://schemas.microsoft.com/office/drawing/2014/main" id="{4613A764-C078-45D6-A437-619F7D9DE7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6230" y="1706282"/>
            <a:ext cx="0" cy="1501943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" name="Rectangle 38">
            <a:extLst>
              <a:ext uri="{FF2B5EF4-FFF2-40B4-BE49-F238E27FC236}">
                <a16:creationId xmlns:a16="http://schemas.microsoft.com/office/drawing/2014/main" id="{E10BE081-BB84-4EE3-BF66-344BBECBEFA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97122" y="2400163"/>
            <a:ext cx="87844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Normalized Fluorescence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A9163CA-CA6A-43C9-8E08-DC4B81FBB5CE}"/>
              </a:ext>
            </a:extLst>
          </p:cNvPr>
          <p:cNvSpPr txBox="1"/>
          <p:nvPr/>
        </p:nvSpPr>
        <p:spPr>
          <a:xfrm>
            <a:off x="3710870" y="1621635"/>
            <a:ext cx="35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1" name="Rectangle 38">
            <a:extLst>
              <a:ext uri="{FF2B5EF4-FFF2-40B4-BE49-F238E27FC236}">
                <a16:creationId xmlns:a16="http://schemas.microsoft.com/office/drawing/2014/main" id="{33319BA4-8EE0-4428-B688-34855BD1B6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76424" y="2624375"/>
            <a:ext cx="415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Cell Number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5CE79D1-C835-4B5B-8016-29C2493C1124}"/>
              </a:ext>
            </a:extLst>
          </p:cNvPr>
          <p:cNvSpPr/>
          <p:nvPr/>
        </p:nvSpPr>
        <p:spPr>
          <a:xfrm>
            <a:off x="4235027" y="1667970"/>
            <a:ext cx="629640" cy="1185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</a:p>
        </p:txBody>
      </p:sp>
      <p:sp>
        <p:nvSpPr>
          <p:cNvPr id="52" name="Line 17">
            <a:extLst>
              <a:ext uri="{FF2B5EF4-FFF2-40B4-BE49-F238E27FC236}">
                <a16:creationId xmlns:a16="http://schemas.microsoft.com/office/drawing/2014/main" id="{970056C5-9B16-491A-B991-BE6225EEB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337" y="1801613"/>
            <a:ext cx="0" cy="1713946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57" name="Line 22">
            <a:extLst>
              <a:ext uri="{FF2B5EF4-FFF2-40B4-BE49-F238E27FC236}">
                <a16:creationId xmlns:a16="http://schemas.microsoft.com/office/drawing/2014/main" id="{2B955BB7-2FD9-4EFD-9C98-1B6E29F5D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337" y="2651379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61" name="Line 26">
            <a:extLst>
              <a:ext uri="{FF2B5EF4-FFF2-40B4-BE49-F238E27FC236}">
                <a16:creationId xmlns:a16="http://schemas.microsoft.com/office/drawing/2014/main" id="{2F6AFC34-1B0F-4633-956B-5C67D6744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337" y="3515559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7174" name="Rectangle 35">
            <a:extLst>
              <a:ext uri="{FF2B5EF4-FFF2-40B4-BE49-F238E27FC236}">
                <a16:creationId xmlns:a16="http://schemas.microsoft.com/office/drawing/2014/main" id="{4C2CF926-55AC-47DF-BECF-088398C4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78" y="1780394"/>
            <a:ext cx="28854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77" name="Rectangle 38">
            <a:extLst>
              <a:ext uri="{FF2B5EF4-FFF2-40B4-BE49-F238E27FC236}">
                <a16:creationId xmlns:a16="http://schemas.microsoft.com/office/drawing/2014/main" id="{D80CD113-016C-4C43-B320-4FFF2EA3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470" y="2622818"/>
            <a:ext cx="86562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825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81" name="Rectangle 42">
            <a:extLst>
              <a:ext uri="{FF2B5EF4-FFF2-40B4-BE49-F238E27FC236}">
                <a16:creationId xmlns:a16="http://schemas.microsoft.com/office/drawing/2014/main" id="{88DABF91-ABE1-4545-A6E5-FEDC6469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616" y="3442969"/>
            <a:ext cx="115416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1660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5" name="Line 19">
            <a:extLst>
              <a:ext uri="{FF2B5EF4-FFF2-40B4-BE49-F238E27FC236}">
                <a16:creationId xmlns:a16="http://schemas.microsoft.com/office/drawing/2014/main" id="{83E3CA5A-5481-44C5-B662-D4FB82A38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337" y="1801613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C580045-DB1A-4FFA-A377-A95FCD216FF9}"/>
              </a:ext>
            </a:extLst>
          </p:cNvPr>
          <p:cNvCxnSpPr>
            <a:cxnSpLocks/>
          </p:cNvCxnSpPr>
          <p:nvPr/>
        </p:nvCxnSpPr>
        <p:spPr>
          <a:xfrm>
            <a:off x="4915666" y="2640806"/>
            <a:ext cx="0" cy="87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6B5659F-2A7A-4123-915D-FDD3263B6354}"/>
              </a:ext>
            </a:extLst>
          </p:cNvPr>
          <p:cNvCxnSpPr>
            <a:cxnSpLocks/>
          </p:cNvCxnSpPr>
          <p:nvPr/>
        </p:nvCxnSpPr>
        <p:spPr>
          <a:xfrm>
            <a:off x="4914945" y="1798932"/>
            <a:ext cx="0" cy="84544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52AFC9FC-8E97-45FA-96B1-8374102A0195}"/>
              </a:ext>
            </a:extLst>
          </p:cNvPr>
          <p:cNvCxnSpPr>
            <a:cxnSpLocks/>
          </p:cNvCxnSpPr>
          <p:nvPr/>
        </p:nvCxnSpPr>
        <p:spPr>
          <a:xfrm>
            <a:off x="4525568" y="3574538"/>
            <a:ext cx="400415" cy="0"/>
          </a:xfrm>
          <a:prstGeom prst="line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60A7036-84C8-462B-9D4F-30F60AC34C45}"/>
              </a:ext>
            </a:extLst>
          </p:cNvPr>
          <p:cNvCxnSpPr>
            <a:cxnSpLocks/>
          </p:cNvCxnSpPr>
          <p:nvPr/>
        </p:nvCxnSpPr>
        <p:spPr>
          <a:xfrm>
            <a:off x="4144045" y="3574538"/>
            <a:ext cx="385765" cy="0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30BE8285-2124-4598-A5E8-A691A8027EB7}"/>
              </a:ext>
            </a:extLst>
          </p:cNvPr>
          <p:cNvSpPr/>
          <p:nvPr/>
        </p:nvSpPr>
        <p:spPr>
          <a:xfrm>
            <a:off x="5136881" y="1667969"/>
            <a:ext cx="629640" cy="118599"/>
          </a:xfrm>
          <a:prstGeom prst="rect">
            <a:avLst/>
          </a:prstGeom>
          <a:solidFill>
            <a:srgbClr val="FF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SSI+SAT</a:t>
            </a:r>
          </a:p>
        </p:txBody>
      </p:sp>
      <p:sp>
        <p:nvSpPr>
          <p:cNvPr id="7225" name="Rectangle 74">
            <a:extLst>
              <a:ext uri="{FF2B5EF4-FFF2-40B4-BE49-F238E27FC236}">
                <a16:creationId xmlns:a16="http://schemas.microsoft.com/office/drawing/2014/main" id="{0D106126-F136-400D-8862-CE6AA4474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887" y="2637568"/>
            <a:ext cx="86562" cy="6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602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29" name="Rectangle 78">
            <a:extLst>
              <a:ext uri="{FF2B5EF4-FFF2-40B4-BE49-F238E27FC236}">
                <a16:creationId xmlns:a16="http://schemas.microsoft.com/office/drawing/2014/main" id="{00C95BA5-AD5B-4DCF-AF66-ECDC9666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33" y="3442968"/>
            <a:ext cx="115416" cy="6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1184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Line 17">
            <a:extLst>
              <a:ext uri="{FF2B5EF4-FFF2-40B4-BE49-F238E27FC236}">
                <a16:creationId xmlns:a16="http://schemas.microsoft.com/office/drawing/2014/main" id="{AEAD3EA0-268E-4CD7-A9BF-7EC9E5A3C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7448" y="1801612"/>
            <a:ext cx="0" cy="1713946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37" name="Line 22">
            <a:extLst>
              <a:ext uri="{FF2B5EF4-FFF2-40B4-BE49-F238E27FC236}">
                <a16:creationId xmlns:a16="http://schemas.microsoft.com/office/drawing/2014/main" id="{4845A19E-44B2-4D21-A762-E22AB6690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7448" y="2661831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38" name="Line 26">
            <a:extLst>
              <a:ext uri="{FF2B5EF4-FFF2-40B4-BE49-F238E27FC236}">
                <a16:creationId xmlns:a16="http://schemas.microsoft.com/office/drawing/2014/main" id="{2D2CD4FC-6E74-4CB5-8039-FBDE5B964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7448" y="3515558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39" name="Line 19">
            <a:extLst>
              <a:ext uri="{FF2B5EF4-FFF2-40B4-BE49-F238E27FC236}">
                <a16:creationId xmlns:a16="http://schemas.microsoft.com/office/drawing/2014/main" id="{D02B42BD-2705-499A-9934-07213DBBA2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7448" y="1801612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44" name="Rectangle 35">
            <a:extLst>
              <a:ext uri="{FF2B5EF4-FFF2-40B4-BE49-F238E27FC236}">
                <a16:creationId xmlns:a16="http://schemas.microsoft.com/office/drawing/2014/main" id="{23F81A75-1D70-41CC-BAD3-00603CA64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95" y="1780393"/>
            <a:ext cx="28854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C4F47B3F-E99B-48DD-9D3B-E295B281DC73}"/>
              </a:ext>
            </a:extLst>
          </p:cNvPr>
          <p:cNvCxnSpPr>
            <a:cxnSpLocks/>
          </p:cNvCxnSpPr>
          <p:nvPr/>
        </p:nvCxnSpPr>
        <p:spPr>
          <a:xfrm>
            <a:off x="5821213" y="2668191"/>
            <a:ext cx="0" cy="844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5A2FBC6-D612-45EB-8578-6E2687B3D7AF}"/>
              </a:ext>
            </a:extLst>
          </p:cNvPr>
          <p:cNvCxnSpPr>
            <a:cxnSpLocks/>
          </p:cNvCxnSpPr>
          <p:nvPr/>
        </p:nvCxnSpPr>
        <p:spPr>
          <a:xfrm>
            <a:off x="5820492" y="1798931"/>
            <a:ext cx="0" cy="87521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Rectangle 38">
            <a:extLst>
              <a:ext uri="{FF2B5EF4-FFF2-40B4-BE49-F238E27FC236}">
                <a16:creationId xmlns:a16="http://schemas.microsoft.com/office/drawing/2014/main" id="{2E634FA9-CC28-44BB-A2E6-857425F0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957" y="3589956"/>
            <a:ext cx="48090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Track position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48799141-E2DF-4C1D-B592-65CDB9507B5E}"/>
              </a:ext>
            </a:extLst>
          </p:cNvPr>
          <p:cNvCxnSpPr>
            <a:cxnSpLocks/>
          </p:cNvCxnSpPr>
          <p:nvPr/>
        </p:nvCxnSpPr>
        <p:spPr>
          <a:xfrm>
            <a:off x="5434014" y="3574538"/>
            <a:ext cx="400415" cy="0"/>
          </a:xfrm>
          <a:prstGeom prst="line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587A9754-10D0-46F8-95DC-FB2CEEE825CB}"/>
              </a:ext>
            </a:extLst>
          </p:cNvPr>
          <p:cNvCxnSpPr>
            <a:cxnSpLocks/>
          </p:cNvCxnSpPr>
          <p:nvPr/>
        </p:nvCxnSpPr>
        <p:spPr>
          <a:xfrm>
            <a:off x="5052491" y="3574538"/>
            <a:ext cx="385765" cy="0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CCC0D0F-B3F6-40EB-AEBE-51F3398F74D0}"/>
              </a:ext>
            </a:extLst>
          </p:cNvPr>
          <p:cNvSpPr/>
          <p:nvPr/>
        </p:nvSpPr>
        <p:spPr>
          <a:xfrm>
            <a:off x="6063549" y="1667969"/>
            <a:ext cx="629640" cy="118599"/>
          </a:xfrm>
          <a:prstGeom prst="rect">
            <a:avLst/>
          </a:prstGeom>
          <a:solidFill>
            <a:srgbClr val="00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BOC</a:t>
            </a:r>
          </a:p>
        </p:txBody>
      </p:sp>
      <p:sp>
        <p:nvSpPr>
          <p:cNvPr id="87" name="Rectangle 105">
            <a:extLst>
              <a:ext uri="{FF2B5EF4-FFF2-40B4-BE49-F238E27FC236}">
                <a16:creationId xmlns:a16="http://schemas.microsoft.com/office/drawing/2014/main" id="{708E8119-FB14-42E5-880A-77FD83F7C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444" y="2603282"/>
            <a:ext cx="86562" cy="6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373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108">
            <a:extLst>
              <a:ext uri="{FF2B5EF4-FFF2-40B4-BE49-F238E27FC236}">
                <a16:creationId xmlns:a16="http://schemas.microsoft.com/office/drawing/2014/main" id="{D4F29D37-44BA-4539-BD24-CF92F8024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444" y="3442968"/>
            <a:ext cx="86562" cy="6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758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0" name="Line 17">
            <a:extLst>
              <a:ext uri="{FF2B5EF4-FFF2-40B4-BE49-F238E27FC236}">
                <a16:creationId xmlns:a16="http://schemas.microsoft.com/office/drawing/2014/main" id="{F259060D-AAD6-4A41-9333-CB842BC79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4615" y="1801612"/>
            <a:ext cx="0" cy="1713946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41" name="Line 22">
            <a:extLst>
              <a:ext uri="{FF2B5EF4-FFF2-40B4-BE49-F238E27FC236}">
                <a16:creationId xmlns:a16="http://schemas.microsoft.com/office/drawing/2014/main" id="{86EAC635-0133-4C27-BE67-0932D6FAD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4615" y="2631083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42" name="Line 26">
            <a:extLst>
              <a:ext uri="{FF2B5EF4-FFF2-40B4-BE49-F238E27FC236}">
                <a16:creationId xmlns:a16="http://schemas.microsoft.com/office/drawing/2014/main" id="{0A7408D5-2722-44FA-808B-C8CA5F82E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4615" y="3515558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43" name="Line 19">
            <a:extLst>
              <a:ext uri="{FF2B5EF4-FFF2-40B4-BE49-F238E27FC236}">
                <a16:creationId xmlns:a16="http://schemas.microsoft.com/office/drawing/2014/main" id="{9F810711-4616-4CA7-83A7-CDB51C9DA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4615" y="1801612"/>
            <a:ext cx="412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"/>
          </a:p>
        </p:txBody>
      </p:sp>
      <p:sp>
        <p:nvSpPr>
          <p:cNvPr id="245" name="Rectangle 35">
            <a:extLst>
              <a:ext uri="{FF2B5EF4-FFF2-40B4-BE49-F238E27FC236}">
                <a16:creationId xmlns:a16="http://schemas.microsoft.com/office/drawing/2014/main" id="{BC79070B-CFE4-42FE-A183-A868D6F9D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152" y="1780393"/>
            <a:ext cx="28854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29A41F3-E020-4AD6-BE56-51C42D91334E}"/>
              </a:ext>
            </a:extLst>
          </p:cNvPr>
          <p:cNvCxnSpPr>
            <a:cxnSpLocks/>
          </p:cNvCxnSpPr>
          <p:nvPr/>
        </p:nvCxnSpPr>
        <p:spPr>
          <a:xfrm>
            <a:off x="6748602" y="2637234"/>
            <a:ext cx="0" cy="8756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3DB2C0D1-78CB-429D-9089-66221C447E94}"/>
              </a:ext>
            </a:extLst>
          </p:cNvPr>
          <p:cNvCxnSpPr>
            <a:cxnSpLocks/>
          </p:cNvCxnSpPr>
          <p:nvPr/>
        </p:nvCxnSpPr>
        <p:spPr>
          <a:xfrm>
            <a:off x="6747881" y="1798931"/>
            <a:ext cx="0" cy="83949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Rectangle 282">
            <a:extLst>
              <a:ext uri="{FF2B5EF4-FFF2-40B4-BE49-F238E27FC236}">
                <a16:creationId xmlns:a16="http://schemas.microsoft.com/office/drawing/2014/main" id="{1FC603E7-4148-4FB3-8065-4F253DFD1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3476490"/>
            <a:ext cx="10817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7" name="Rectangle 284">
            <a:extLst>
              <a:ext uri="{FF2B5EF4-FFF2-40B4-BE49-F238E27FC236}">
                <a16:creationId xmlns:a16="http://schemas.microsoft.com/office/drawing/2014/main" id="{41F72980-D0D8-4CFE-BC46-B2C176F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3135060"/>
            <a:ext cx="27043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0.2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9" name="Rectangle 286">
            <a:extLst>
              <a:ext uri="{FF2B5EF4-FFF2-40B4-BE49-F238E27FC236}">
                <a16:creationId xmlns:a16="http://schemas.microsoft.com/office/drawing/2014/main" id="{B75D86AD-A17C-4E51-AE9F-C6A7B7346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2793631"/>
            <a:ext cx="27043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0.4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1" name="Rectangle 288">
            <a:extLst>
              <a:ext uri="{FF2B5EF4-FFF2-40B4-BE49-F238E27FC236}">
                <a16:creationId xmlns:a16="http://schemas.microsoft.com/office/drawing/2014/main" id="{EE912249-1FE7-4628-8E6F-CC1077AE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2452202"/>
            <a:ext cx="27043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0.6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3" name="Rectangle 290">
            <a:extLst>
              <a:ext uri="{FF2B5EF4-FFF2-40B4-BE49-F238E27FC236}">
                <a16:creationId xmlns:a16="http://schemas.microsoft.com/office/drawing/2014/main" id="{1ADC8009-923B-4154-9087-0EE2A5A5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2110773"/>
            <a:ext cx="27043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0.8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5" name="Rectangle 292">
            <a:extLst>
              <a:ext uri="{FF2B5EF4-FFF2-40B4-BE49-F238E27FC236}">
                <a16:creationId xmlns:a16="http://schemas.microsoft.com/office/drawing/2014/main" id="{81AD9E81-2213-4A51-A964-0A99A77F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024" y="1769344"/>
            <a:ext cx="10817" cy="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3" name="Rectangle 38">
            <a:extLst>
              <a:ext uri="{FF2B5EF4-FFF2-40B4-BE49-F238E27FC236}">
                <a16:creationId xmlns:a16="http://schemas.microsoft.com/office/drawing/2014/main" id="{4B1ED120-670B-4D30-8932-774BC35AC07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34614" y="2371636"/>
            <a:ext cx="72734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Normalized Ca</a:t>
            </a:r>
            <a:r>
              <a:rPr kumimoji="0" lang="en-US" altLang="en-US" sz="600" b="0" i="0" u="none" strike="noStrike" cap="none" normalizeH="0" baseline="3000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2+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rate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72390749-02CA-43A4-B584-E4F6DBC22D9E}"/>
              </a:ext>
            </a:extLst>
          </p:cNvPr>
          <p:cNvCxnSpPr>
            <a:cxnSpLocks/>
          </p:cNvCxnSpPr>
          <p:nvPr/>
        </p:nvCxnSpPr>
        <p:spPr>
          <a:xfrm>
            <a:off x="6365083" y="3574538"/>
            <a:ext cx="400415" cy="0"/>
          </a:xfrm>
          <a:prstGeom prst="line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25B57256-9E3F-455A-BF6B-E5940349DC6E}"/>
              </a:ext>
            </a:extLst>
          </p:cNvPr>
          <p:cNvCxnSpPr>
            <a:cxnSpLocks/>
          </p:cNvCxnSpPr>
          <p:nvPr/>
        </p:nvCxnSpPr>
        <p:spPr>
          <a:xfrm>
            <a:off x="5983560" y="3574538"/>
            <a:ext cx="385765" cy="0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65BCC02D-B7FF-4691-9A7C-A3D72971F06F}"/>
              </a:ext>
            </a:extLst>
          </p:cNvPr>
          <p:cNvGrpSpPr/>
          <p:nvPr/>
        </p:nvGrpSpPr>
        <p:grpSpPr>
          <a:xfrm>
            <a:off x="6790073" y="1804886"/>
            <a:ext cx="45719" cy="1705592"/>
            <a:chOff x="5718176" y="4689475"/>
            <a:chExt cx="66675" cy="2503488"/>
          </a:xfrm>
        </p:grpSpPr>
        <p:sp>
          <p:nvSpPr>
            <p:cNvPr id="7221" name="Line 84">
              <a:extLst>
                <a:ext uri="{FF2B5EF4-FFF2-40B4-BE49-F238E27FC236}">
                  <a16:creationId xmlns:a16="http://schemas.microsoft.com/office/drawing/2014/main" id="{C156D83F-6640-42F6-AC4B-FE5A41FEE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8176" y="7192963"/>
              <a:ext cx="666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2" name="Line 85">
              <a:extLst>
                <a:ext uri="{FF2B5EF4-FFF2-40B4-BE49-F238E27FC236}">
                  <a16:creationId xmlns:a16="http://schemas.microsoft.com/office/drawing/2014/main" id="{4D27CB33-B2EF-4E6A-AEE4-10C8C6C74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8176" y="4689475"/>
              <a:ext cx="666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3" name="Line 86">
              <a:extLst>
                <a:ext uri="{FF2B5EF4-FFF2-40B4-BE49-F238E27FC236}">
                  <a16:creationId xmlns:a16="http://schemas.microsoft.com/office/drawing/2014/main" id="{137B0B70-C2B7-44DD-A324-5EB43A8184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8176" y="4689475"/>
              <a:ext cx="0" cy="25034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4" name="Line 87">
              <a:extLst>
                <a:ext uri="{FF2B5EF4-FFF2-40B4-BE49-F238E27FC236}">
                  <a16:creationId xmlns:a16="http://schemas.microsoft.com/office/drawing/2014/main" id="{C6004F54-3B13-4E2F-86EB-FBF4236282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4851" y="4689475"/>
              <a:ext cx="0" cy="25034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226" name="Picture 88">
              <a:extLst>
                <a:ext uri="{FF2B5EF4-FFF2-40B4-BE49-F238E27FC236}">
                  <a16:creationId xmlns:a16="http://schemas.microsoft.com/office/drawing/2014/main" id="{E2A057AC-3AAA-4418-9B4C-EA13F29E5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6" y="4689475"/>
              <a:ext cx="66675" cy="2503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7" name="Picture 89">
              <a:extLst>
                <a:ext uri="{FF2B5EF4-FFF2-40B4-BE49-F238E27FC236}">
                  <a16:creationId xmlns:a16="http://schemas.microsoft.com/office/drawing/2014/main" id="{AB796928-ECD4-4932-BF0D-6CEB77251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6" y="4689475"/>
              <a:ext cx="66675" cy="2503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8" name="Line 90">
              <a:extLst>
                <a:ext uri="{FF2B5EF4-FFF2-40B4-BE49-F238E27FC236}">
                  <a16:creationId xmlns:a16="http://schemas.microsoft.com/office/drawing/2014/main" id="{029F55C4-09FF-41E8-B8EE-92864BC4FB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4851" y="4689475"/>
              <a:ext cx="0" cy="25034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1" name="Line 91">
              <a:extLst>
                <a:ext uri="{FF2B5EF4-FFF2-40B4-BE49-F238E27FC236}">
                  <a16:creationId xmlns:a16="http://schemas.microsoft.com/office/drawing/2014/main" id="{2B21CB6B-15D8-4F8A-9CAF-9783393F5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7192963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Line 92">
              <a:extLst>
                <a:ext uri="{FF2B5EF4-FFF2-40B4-BE49-F238E27FC236}">
                  <a16:creationId xmlns:a16="http://schemas.microsoft.com/office/drawing/2014/main" id="{5149AB72-FB34-4BD1-84F6-4C18A763A9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6692900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Line 93">
              <a:extLst>
                <a:ext uri="{FF2B5EF4-FFF2-40B4-BE49-F238E27FC236}">
                  <a16:creationId xmlns:a16="http://schemas.microsoft.com/office/drawing/2014/main" id="{48FC5F82-DB77-436C-8A81-F6E9FE0B2C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6192838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Line 94">
              <a:extLst>
                <a:ext uri="{FF2B5EF4-FFF2-40B4-BE49-F238E27FC236}">
                  <a16:creationId xmlns:a16="http://schemas.microsoft.com/office/drawing/2014/main" id="{8C0C5290-B71E-4468-8FEB-C4BCC4D33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5691188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Line 95">
              <a:extLst>
                <a:ext uri="{FF2B5EF4-FFF2-40B4-BE49-F238E27FC236}">
                  <a16:creationId xmlns:a16="http://schemas.microsoft.com/office/drawing/2014/main" id="{60271FFE-E4FF-4A5F-8B0D-A7E3490C3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5191125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Line 96">
              <a:extLst>
                <a:ext uri="{FF2B5EF4-FFF2-40B4-BE49-F238E27FC236}">
                  <a16:creationId xmlns:a16="http://schemas.microsoft.com/office/drawing/2014/main" id="{ECB3E1C7-05A7-495C-BAAF-3B8437A76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1038" y="4689475"/>
              <a:ext cx="2381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Line 103">
              <a:extLst>
                <a:ext uri="{FF2B5EF4-FFF2-40B4-BE49-F238E27FC236}">
                  <a16:creationId xmlns:a16="http://schemas.microsoft.com/office/drawing/2014/main" id="{DB93666E-5506-44CD-A505-A57029769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8176" y="4689475"/>
              <a:ext cx="666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Line 104">
              <a:extLst>
                <a:ext uri="{FF2B5EF4-FFF2-40B4-BE49-F238E27FC236}">
                  <a16:creationId xmlns:a16="http://schemas.microsoft.com/office/drawing/2014/main" id="{EF58E508-56A5-4452-B2F0-0BAFCAC65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8176" y="7192963"/>
              <a:ext cx="666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Line 105">
              <a:extLst>
                <a:ext uri="{FF2B5EF4-FFF2-40B4-BE49-F238E27FC236}">
                  <a16:creationId xmlns:a16="http://schemas.microsoft.com/office/drawing/2014/main" id="{B0D731B2-1487-4193-9F4E-44784120E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8176" y="4689475"/>
              <a:ext cx="0" cy="25034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Line 106">
              <a:extLst>
                <a:ext uri="{FF2B5EF4-FFF2-40B4-BE49-F238E27FC236}">
                  <a16:creationId xmlns:a16="http://schemas.microsoft.com/office/drawing/2014/main" id="{3CCE4FEC-176F-440D-ACC5-AAE3E3C0C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4851" y="4689475"/>
              <a:ext cx="0" cy="25034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61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722DF0-13D6-4A4A-9787-C6BCA1479CDD}"/>
              </a:ext>
            </a:extLst>
          </p:cNvPr>
          <p:cNvGrpSpPr/>
          <p:nvPr/>
        </p:nvGrpSpPr>
        <p:grpSpPr>
          <a:xfrm>
            <a:off x="320977" y="205564"/>
            <a:ext cx="3618398" cy="2245834"/>
            <a:chOff x="4043407" y="243194"/>
            <a:chExt cx="3612297" cy="22420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2B32AD-8FE0-4F94-986C-FE96D8294F3C}"/>
                </a:ext>
              </a:extLst>
            </p:cNvPr>
            <p:cNvGrpSpPr/>
            <p:nvPr/>
          </p:nvGrpSpPr>
          <p:grpSpPr>
            <a:xfrm>
              <a:off x="4043407" y="243194"/>
              <a:ext cx="3612297" cy="2242047"/>
              <a:chOff x="5183818" y="130354"/>
              <a:chExt cx="5435530" cy="337367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DADBA5-5D1C-42C0-B86F-284E477680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r="28650"/>
              <a:stretch/>
            </p:blipFill>
            <p:spPr>
              <a:xfrm>
                <a:off x="5450733" y="130354"/>
                <a:ext cx="5168615" cy="3199272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66CFD4-A1C4-4CBA-BBA1-18B7A80AF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4229" y="3136049"/>
                <a:ext cx="3784048" cy="0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132AE8-25C6-4450-BDE1-295655DCD5C7}"/>
                  </a:ext>
                </a:extLst>
              </p:cNvPr>
              <p:cNvSpPr txBox="1"/>
              <p:nvPr/>
            </p:nvSpPr>
            <p:spPr>
              <a:xfrm>
                <a:off x="7208396" y="3133531"/>
                <a:ext cx="1524926" cy="37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341150">
                  <a:defRPr/>
                </a:pP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250cm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39F59A-70D4-43E4-ABBF-7FFAC7B396D2}"/>
                  </a:ext>
                </a:extLst>
              </p:cNvPr>
              <p:cNvSpPr/>
              <p:nvPr/>
            </p:nvSpPr>
            <p:spPr>
              <a:xfrm>
                <a:off x="5351335" y="708202"/>
                <a:ext cx="359343" cy="3080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4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0BD5FC7-247A-4A91-A478-9E1EE2F65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5830" y="824608"/>
                <a:ext cx="0" cy="1864421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48A1F-C24E-4482-8E6A-4E5ADD74ECBA}"/>
                  </a:ext>
                </a:extLst>
              </p:cNvPr>
              <p:cNvSpPr txBox="1"/>
              <p:nvPr/>
            </p:nvSpPr>
            <p:spPr>
              <a:xfrm rot="16200000">
                <a:off x="4640014" y="1710330"/>
                <a:ext cx="1458103" cy="37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341150">
                  <a:defRPr/>
                </a:pP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125cm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A1F6CD-CC08-459A-BC9E-C4217D079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2" t="27995" r="30371" b="28405"/>
            <a:stretch/>
          </p:blipFill>
          <p:spPr>
            <a:xfrm>
              <a:off x="4986827" y="874224"/>
              <a:ext cx="1867306" cy="101037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6026CB-B7D2-442F-ABF8-A8F94FD19F9E}"/>
              </a:ext>
            </a:extLst>
          </p:cNvPr>
          <p:cNvGrpSpPr/>
          <p:nvPr/>
        </p:nvGrpSpPr>
        <p:grpSpPr>
          <a:xfrm>
            <a:off x="333758" y="7166233"/>
            <a:ext cx="4317146" cy="1763343"/>
            <a:chOff x="2888114" y="2381776"/>
            <a:chExt cx="4416286" cy="18038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FC5E8A-B4F9-4292-B3E0-368BCAA6B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7" t="29893" r="3408" b="17365"/>
            <a:stretch/>
          </p:blipFill>
          <p:spPr>
            <a:xfrm>
              <a:off x="2888114" y="2381776"/>
              <a:ext cx="2798500" cy="18031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AD56D2-4D89-49D5-9201-16AD6F25D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241" y="2381777"/>
              <a:ext cx="1781159" cy="1803836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7A130B-2930-46D8-965D-EE707E41AD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6531" y="4063391"/>
              <a:ext cx="5550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8BC6A-9356-4F93-87DD-2FD2A2D3DB62}"/>
                </a:ext>
              </a:extLst>
            </p:cNvPr>
            <p:cNvSpPr txBox="1"/>
            <p:nvPr/>
          </p:nvSpPr>
          <p:spPr>
            <a:xfrm>
              <a:off x="6468939" y="3847947"/>
              <a:ext cx="749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l-GR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8BF1D3-2C9F-4B29-8D87-4669572B69AD}"/>
                </a:ext>
              </a:extLst>
            </p:cNvPr>
            <p:cNvSpPr txBox="1"/>
            <p:nvPr/>
          </p:nvSpPr>
          <p:spPr>
            <a:xfrm>
              <a:off x="2936401" y="3847946"/>
              <a:ext cx="834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500 </a:t>
              </a:r>
              <a:r>
                <a:rPr lang="el-GR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D4D9B-3007-4D96-BC2B-9C64EFCD42CF}"/>
                </a:ext>
              </a:extLst>
            </p:cNvPr>
            <p:cNvSpPr/>
            <p:nvPr/>
          </p:nvSpPr>
          <p:spPr>
            <a:xfrm>
              <a:off x="3501145" y="2603730"/>
              <a:ext cx="697124" cy="114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0C5057-D25D-4CC9-AA57-92B60903DAD8}"/>
                </a:ext>
              </a:extLst>
            </p:cNvPr>
            <p:cNvCxnSpPr>
              <a:cxnSpLocks/>
            </p:cNvCxnSpPr>
            <p:nvPr/>
          </p:nvCxnSpPr>
          <p:spPr>
            <a:xfrm>
              <a:off x="2996840" y="4063390"/>
              <a:ext cx="67161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D9E9EF1-0F02-4F65-8C43-95370D835FA4}"/>
                </a:ext>
              </a:extLst>
            </p:cNvPr>
            <p:cNvGrpSpPr/>
            <p:nvPr/>
          </p:nvGrpSpPr>
          <p:grpSpPr>
            <a:xfrm>
              <a:off x="3437012" y="3007012"/>
              <a:ext cx="462881" cy="215444"/>
              <a:chOff x="3437012" y="3007012"/>
              <a:chExt cx="462881" cy="2154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71E6BA-329E-4186-AA44-DCE674E3FFA0}"/>
                  </a:ext>
                </a:extLst>
              </p:cNvPr>
              <p:cNvSpPr txBox="1"/>
              <p:nvPr/>
            </p:nvSpPr>
            <p:spPr>
              <a:xfrm>
                <a:off x="3437012" y="3007012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CA1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D6A68E7-97AB-4665-AFB4-1E4AE0C947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0754" y="3036252"/>
                <a:ext cx="59806" cy="8737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DA7C33D-C9EB-45F7-B85C-3CE3F733DF68}"/>
                </a:ext>
              </a:extLst>
            </p:cNvPr>
            <p:cNvGrpSpPr/>
            <p:nvPr/>
          </p:nvGrpSpPr>
          <p:grpSpPr>
            <a:xfrm>
              <a:off x="2971948" y="3290597"/>
              <a:ext cx="462881" cy="260514"/>
              <a:chOff x="2971948" y="3290597"/>
              <a:chExt cx="462881" cy="26051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697800-9BD1-4003-9D17-00DD8B0EAB69}"/>
                  </a:ext>
                </a:extLst>
              </p:cNvPr>
              <p:cNvSpPr txBox="1"/>
              <p:nvPr/>
            </p:nvSpPr>
            <p:spPr>
              <a:xfrm>
                <a:off x="2971948" y="3335667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CA2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43BB368-A876-4D54-9D00-D879916A4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4675" y="3290597"/>
                <a:ext cx="58810" cy="8806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1FFDE2E-8D57-4416-BD41-AE175F1561F4}"/>
                </a:ext>
              </a:extLst>
            </p:cNvPr>
            <p:cNvGrpSpPr/>
            <p:nvPr/>
          </p:nvGrpSpPr>
          <p:grpSpPr>
            <a:xfrm>
              <a:off x="5174413" y="3171537"/>
              <a:ext cx="484504" cy="215444"/>
              <a:chOff x="5174413" y="3171537"/>
              <a:chExt cx="484504" cy="21544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BD7393-9E2D-49D8-AB67-CAC5521AFE3C}"/>
                  </a:ext>
                </a:extLst>
              </p:cNvPr>
              <p:cNvSpPr txBox="1"/>
              <p:nvPr/>
            </p:nvSpPr>
            <p:spPr>
              <a:xfrm>
                <a:off x="5196036" y="3171537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901FC91-689D-4066-ABC5-0F4A14CF8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4413" y="3279029"/>
                <a:ext cx="94699" cy="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5AC2440-31C9-4FB4-A923-D968950FB0A9}"/>
                </a:ext>
              </a:extLst>
            </p:cNvPr>
            <p:cNvGrpSpPr/>
            <p:nvPr/>
          </p:nvGrpSpPr>
          <p:grpSpPr>
            <a:xfrm>
              <a:off x="5174413" y="3054236"/>
              <a:ext cx="484504" cy="215444"/>
              <a:chOff x="5174413" y="3041712"/>
              <a:chExt cx="484504" cy="21544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573650-BDAA-4B08-B79E-A37DB8921009}"/>
                  </a:ext>
                </a:extLst>
              </p:cNvPr>
              <p:cNvSpPr txBox="1"/>
              <p:nvPr/>
            </p:nvSpPr>
            <p:spPr>
              <a:xfrm>
                <a:off x="5196036" y="3041712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Pyr</a:t>
                </a:r>
                <a:endPara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ADE43F8-9C95-4617-92BC-84B8E3955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4413" y="3153967"/>
                <a:ext cx="94699" cy="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1B2F41-2EB1-439D-BA0D-AB1087945056}"/>
                </a:ext>
              </a:extLst>
            </p:cNvPr>
            <p:cNvGrpSpPr/>
            <p:nvPr/>
          </p:nvGrpSpPr>
          <p:grpSpPr>
            <a:xfrm>
              <a:off x="5174413" y="2936935"/>
              <a:ext cx="492963" cy="215444"/>
              <a:chOff x="5174413" y="2936935"/>
              <a:chExt cx="492963" cy="2154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6328C7-6980-4AA8-B9C0-9E415FADE9CB}"/>
                  </a:ext>
                </a:extLst>
              </p:cNvPr>
              <p:cNvSpPr txBox="1"/>
              <p:nvPr/>
            </p:nvSpPr>
            <p:spPr>
              <a:xfrm>
                <a:off x="5204495" y="2936935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Ori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30200A3-E96D-4DB0-A8C2-12B9F2A5B2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4413" y="3040828"/>
                <a:ext cx="94699" cy="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75DE184-7ED8-4764-9DE7-34280825D30A}"/>
                </a:ext>
              </a:extLst>
            </p:cNvPr>
            <p:cNvGrpSpPr/>
            <p:nvPr/>
          </p:nvGrpSpPr>
          <p:grpSpPr>
            <a:xfrm>
              <a:off x="4939400" y="3925482"/>
              <a:ext cx="476629" cy="215444"/>
              <a:chOff x="4939400" y="3925482"/>
              <a:chExt cx="476629" cy="2154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07DDE2-BFCB-4888-AE78-F4C5E4C7AC04}"/>
                  </a:ext>
                </a:extLst>
              </p:cNvPr>
              <p:cNvSpPr txBox="1"/>
              <p:nvPr/>
            </p:nvSpPr>
            <p:spPr>
              <a:xfrm>
                <a:off x="4953148" y="3925482"/>
                <a:ext cx="462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DG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615D80-0FAE-41A3-AF4D-6B0D073F90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39400" y="4033203"/>
                <a:ext cx="94699" cy="1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A88ED-D8D2-46C6-95D7-D7646CAC928F}"/>
              </a:ext>
            </a:extLst>
          </p:cNvPr>
          <p:cNvGrpSpPr/>
          <p:nvPr/>
        </p:nvGrpSpPr>
        <p:grpSpPr>
          <a:xfrm>
            <a:off x="279979" y="2409908"/>
            <a:ext cx="4369663" cy="1849844"/>
            <a:chOff x="279979" y="5219942"/>
            <a:chExt cx="4369663" cy="1849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B95136-294A-4A4D-A6FA-03BE4B5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9649" r="9791" b="13173"/>
            <a:stretch/>
          </p:blipFill>
          <p:spPr>
            <a:xfrm>
              <a:off x="2522340" y="5266644"/>
              <a:ext cx="2127302" cy="18031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4CDDBD-1B16-4BB3-AE49-C8CFAE5E7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9395" r="9791" b="13427"/>
            <a:stretch/>
          </p:blipFill>
          <p:spPr>
            <a:xfrm>
              <a:off x="333758" y="5266644"/>
              <a:ext cx="2127302" cy="180314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1BBE64-996F-4A41-97C1-C9F07F25FE02}"/>
                </a:ext>
              </a:extLst>
            </p:cNvPr>
            <p:cNvSpPr txBox="1"/>
            <p:nvPr/>
          </p:nvSpPr>
          <p:spPr>
            <a:xfrm>
              <a:off x="2770463" y="5265230"/>
              <a:ext cx="5442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736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246212-AABD-4979-A927-7B3BCEC09B04}"/>
                </a:ext>
              </a:extLst>
            </p:cNvPr>
            <p:cNvSpPr txBox="1"/>
            <p:nvPr/>
          </p:nvSpPr>
          <p:spPr>
            <a:xfrm>
              <a:off x="2461060" y="5219942"/>
              <a:ext cx="544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A90A3B-8451-48A7-95BB-C73E1233D762}"/>
                </a:ext>
              </a:extLst>
            </p:cNvPr>
            <p:cNvSpPr txBox="1"/>
            <p:nvPr/>
          </p:nvSpPr>
          <p:spPr>
            <a:xfrm>
              <a:off x="279979" y="5219942"/>
              <a:ext cx="544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0FFB737-9F33-434A-A6DB-1819C8C0FCC1}"/>
              </a:ext>
            </a:extLst>
          </p:cNvPr>
          <p:cNvSpPr txBox="1"/>
          <p:nvPr/>
        </p:nvSpPr>
        <p:spPr>
          <a:xfrm>
            <a:off x="279979" y="218344"/>
            <a:ext cx="5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E5AAE7-90B8-4E2F-8659-668EA74823E2}"/>
              </a:ext>
            </a:extLst>
          </p:cNvPr>
          <p:cNvSpPr txBox="1"/>
          <p:nvPr/>
        </p:nvSpPr>
        <p:spPr>
          <a:xfrm>
            <a:off x="4005544" y="218344"/>
            <a:ext cx="5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6DE492-1B45-41BC-B516-5D4DCF6F1FEC}"/>
              </a:ext>
            </a:extLst>
          </p:cNvPr>
          <p:cNvSpPr txBox="1"/>
          <p:nvPr/>
        </p:nvSpPr>
        <p:spPr>
          <a:xfrm>
            <a:off x="279979" y="7089356"/>
            <a:ext cx="5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77736F-3913-43FA-8388-251215A92844}"/>
              </a:ext>
            </a:extLst>
          </p:cNvPr>
          <p:cNvSpPr txBox="1"/>
          <p:nvPr/>
        </p:nvSpPr>
        <p:spPr>
          <a:xfrm>
            <a:off x="2867548" y="7089356"/>
            <a:ext cx="5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D5401D-8721-481A-BDC5-0F78C05F23C8}"/>
              </a:ext>
            </a:extLst>
          </p:cNvPr>
          <p:cNvSpPr txBox="1"/>
          <p:nvPr/>
        </p:nvSpPr>
        <p:spPr>
          <a:xfrm>
            <a:off x="5143700" y="2428814"/>
            <a:ext cx="5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995" name="Graphic 994">
            <a:extLst>
              <a:ext uri="{FF2B5EF4-FFF2-40B4-BE49-F238E27FC236}">
                <a16:creationId xmlns:a16="http://schemas.microsoft.com/office/drawing/2014/main" id="{0E74E29A-5D0F-491A-ADA7-98685717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9781" y="205564"/>
            <a:ext cx="986016" cy="866499"/>
          </a:xfrm>
          <a:prstGeom prst="rect">
            <a:avLst/>
          </a:prstGeom>
        </p:spPr>
      </p:pic>
      <p:pic>
        <p:nvPicPr>
          <p:cNvPr id="996" name="Graphic 995">
            <a:extLst>
              <a:ext uri="{FF2B5EF4-FFF2-40B4-BE49-F238E27FC236}">
                <a16:creationId xmlns:a16="http://schemas.microsoft.com/office/drawing/2014/main" id="{E559F0E4-EB92-4FA0-A1CA-3429F9DC1B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4665" y="213034"/>
            <a:ext cx="993486" cy="859029"/>
          </a:xfrm>
          <a:prstGeom prst="rect">
            <a:avLst/>
          </a:prstGeom>
        </p:spPr>
      </p:pic>
      <p:pic>
        <p:nvPicPr>
          <p:cNvPr id="998" name="Graphic 997">
            <a:extLst>
              <a:ext uri="{FF2B5EF4-FFF2-40B4-BE49-F238E27FC236}">
                <a16:creationId xmlns:a16="http://schemas.microsoft.com/office/drawing/2014/main" id="{8310D05E-7FAE-4300-B1BD-54C902D3D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7223" y="213034"/>
            <a:ext cx="986016" cy="859029"/>
          </a:xfrm>
          <a:prstGeom prst="rect">
            <a:avLst/>
          </a:prstGeom>
        </p:spPr>
      </p:pic>
      <p:grpSp>
        <p:nvGrpSpPr>
          <p:cNvPr id="1005" name="Group 4230">
            <a:extLst>
              <a:ext uri="{FF2B5EF4-FFF2-40B4-BE49-F238E27FC236}">
                <a16:creationId xmlns:a16="http://schemas.microsoft.com/office/drawing/2014/main" id="{D7BA0FF5-A853-452A-92BA-0A3699BB9E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11176" y="2374481"/>
            <a:ext cx="2371618" cy="3763967"/>
            <a:chOff x="-70" y="395"/>
            <a:chExt cx="3439" cy="5458"/>
          </a:xfrm>
        </p:grpSpPr>
        <p:sp>
          <p:nvSpPr>
            <p:cNvPr id="1007" name="Rectangle 4233">
              <a:extLst>
                <a:ext uri="{FF2B5EF4-FFF2-40B4-BE49-F238E27FC236}">
                  <a16:creationId xmlns:a16="http://schemas.microsoft.com/office/drawing/2014/main" id="{B3A332FF-6C39-4DA6-AC10-E3DC0068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" y="624"/>
              <a:ext cx="2626" cy="50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Rectangle 4234">
              <a:extLst>
                <a:ext uri="{FF2B5EF4-FFF2-40B4-BE49-F238E27FC236}">
                  <a16:creationId xmlns:a16="http://schemas.microsoft.com/office/drawing/2014/main" id="{C4E0AD26-B71A-40F6-A2AA-EE6BBCED2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" y="395"/>
              <a:ext cx="329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1678 place cells of 4514 total in shock session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pic>
          <p:nvPicPr>
            <p:cNvPr id="1009" name="Picture 4235">
              <a:extLst>
                <a:ext uri="{FF2B5EF4-FFF2-40B4-BE49-F238E27FC236}">
                  <a16:creationId xmlns:a16="http://schemas.microsoft.com/office/drawing/2014/main" id="{4963EB26-3ACA-4D0C-9A37-9F500D785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" y="624"/>
              <a:ext cx="2626" cy="5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0" name="Line 4236">
              <a:extLst>
                <a:ext uri="{FF2B5EF4-FFF2-40B4-BE49-F238E27FC236}">
                  <a16:creationId xmlns:a16="http://schemas.microsoft.com/office/drawing/2014/main" id="{CB4EE009-EBF5-4D19-BAFB-2F8F599808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5663"/>
              <a:ext cx="2626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Line 4237">
              <a:extLst>
                <a:ext uri="{FF2B5EF4-FFF2-40B4-BE49-F238E27FC236}">
                  <a16:creationId xmlns:a16="http://schemas.microsoft.com/office/drawing/2014/main" id="{23EFD97A-A664-43D1-900B-9044C6C8D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624"/>
              <a:ext cx="2626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Line 4238">
              <a:extLst>
                <a:ext uri="{FF2B5EF4-FFF2-40B4-BE49-F238E27FC236}">
                  <a16:creationId xmlns:a16="http://schemas.microsoft.com/office/drawing/2014/main" id="{076DB3CB-06BA-42E4-9C5A-67CA40F16B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" y="5613"/>
              <a:ext cx="0" cy="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Line 4239">
              <a:extLst>
                <a:ext uri="{FF2B5EF4-FFF2-40B4-BE49-F238E27FC236}">
                  <a16:creationId xmlns:a16="http://schemas.microsoft.com/office/drawing/2014/main" id="{4EC75189-DFE3-4B06-B69D-43029FFDA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5" y="5613"/>
              <a:ext cx="0" cy="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Line 4240">
              <a:extLst>
                <a:ext uri="{FF2B5EF4-FFF2-40B4-BE49-F238E27FC236}">
                  <a16:creationId xmlns:a16="http://schemas.microsoft.com/office/drawing/2014/main" id="{C7290714-9CE1-4D26-8E6B-9C062F5F9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8" y="5613"/>
              <a:ext cx="0" cy="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Line 4241">
              <a:extLst>
                <a:ext uri="{FF2B5EF4-FFF2-40B4-BE49-F238E27FC236}">
                  <a16:creationId xmlns:a16="http://schemas.microsoft.com/office/drawing/2014/main" id="{7473060B-0382-4006-99B4-F1F450DFC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624"/>
              <a:ext cx="0" cy="5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Line 4242">
              <a:extLst>
                <a:ext uri="{FF2B5EF4-FFF2-40B4-BE49-F238E27FC236}">
                  <a16:creationId xmlns:a16="http://schemas.microsoft.com/office/drawing/2014/main" id="{B6783A1D-89D8-43AA-96D5-D7E2D3059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5" y="624"/>
              <a:ext cx="0" cy="5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Line 4243">
              <a:extLst>
                <a:ext uri="{FF2B5EF4-FFF2-40B4-BE49-F238E27FC236}">
                  <a16:creationId xmlns:a16="http://schemas.microsoft.com/office/drawing/2014/main" id="{5BA84A78-55E2-4F45-90ED-82011F58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624"/>
              <a:ext cx="0" cy="5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Line 4247">
              <a:extLst>
                <a:ext uri="{FF2B5EF4-FFF2-40B4-BE49-F238E27FC236}">
                  <a16:creationId xmlns:a16="http://schemas.microsoft.com/office/drawing/2014/main" id="{9112F1D7-0E1B-40F5-BE11-A7C7D7AD5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624"/>
              <a:ext cx="0" cy="5039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Line 4248">
              <a:extLst>
                <a:ext uri="{FF2B5EF4-FFF2-40B4-BE49-F238E27FC236}">
                  <a16:creationId xmlns:a16="http://schemas.microsoft.com/office/drawing/2014/main" id="{CB8BF495-39BF-4109-B0E8-BCC595281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624"/>
              <a:ext cx="0" cy="5039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Line 4249">
              <a:extLst>
                <a:ext uri="{FF2B5EF4-FFF2-40B4-BE49-F238E27FC236}">
                  <a16:creationId xmlns:a16="http://schemas.microsoft.com/office/drawing/2014/main" id="{CEB4F2E2-B90B-4DA1-AD3D-A39A71F17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1524"/>
              <a:ext cx="51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Line 4250">
              <a:extLst>
                <a:ext uri="{FF2B5EF4-FFF2-40B4-BE49-F238E27FC236}">
                  <a16:creationId xmlns:a16="http://schemas.microsoft.com/office/drawing/2014/main" id="{81A37382-54B8-49C8-864F-FD44CB164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2425"/>
              <a:ext cx="51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Line 4251">
              <a:extLst>
                <a:ext uri="{FF2B5EF4-FFF2-40B4-BE49-F238E27FC236}">
                  <a16:creationId xmlns:a16="http://schemas.microsoft.com/office/drawing/2014/main" id="{29A39E55-49E2-443F-9803-084694FC2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3326"/>
              <a:ext cx="51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Line 4252">
              <a:extLst>
                <a:ext uri="{FF2B5EF4-FFF2-40B4-BE49-F238E27FC236}">
                  <a16:creationId xmlns:a16="http://schemas.microsoft.com/office/drawing/2014/main" id="{C4E20E05-9D70-4AE5-891D-618B34992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4226"/>
              <a:ext cx="51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Line 4253">
              <a:extLst>
                <a:ext uri="{FF2B5EF4-FFF2-40B4-BE49-F238E27FC236}">
                  <a16:creationId xmlns:a16="http://schemas.microsoft.com/office/drawing/2014/main" id="{1B511BA4-B9D7-40D9-B5DA-CB8CCB607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" y="5127"/>
              <a:ext cx="51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Line 4254">
              <a:extLst>
                <a:ext uri="{FF2B5EF4-FFF2-40B4-BE49-F238E27FC236}">
                  <a16:creationId xmlns:a16="http://schemas.microsoft.com/office/drawing/2014/main" id="{AFFF4A93-082A-49C0-9223-6A700153E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1524"/>
              <a:ext cx="50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Line 4255">
              <a:extLst>
                <a:ext uri="{FF2B5EF4-FFF2-40B4-BE49-F238E27FC236}">
                  <a16:creationId xmlns:a16="http://schemas.microsoft.com/office/drawing/2014/main" id="{95070E4A-9B0D-4AFA-B07B-2E13DC653F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2425"/>
              <a:ext cx="50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Line 4256">
              <a:extLst>
                <a:ext uri="{FF2B5EF4-FFF2-40B4-BE49-F238E27FC236}">
                  <a16:creationId xmlns:a16="http://schemas.microsoft.com/office/drawing/2014/main" id="{CD0D9AE7-D9A9-4BD7-9DAB-4E23133D86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3326"/>
              <a:ext cx="50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Line 4257">
              <a:extLst>
                <a:ext uri="{FF2B5EF4-FFF2-40B4-BE49-F238E27FC236}">
                  <a16:creationId xmlns:a16="http://schemas.microsoft.com/office/drawing/2014/main" id="{165A5636-BDD7-40E6-9D4F-497A6AF0D0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4226"/>
              <a:ext cx="50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Line 4258">
              <a:extLst>
                <a:ext uri="{FF2B5EF4-FFF2-40B4-BE49-F238E27FC236}">
                  <a16:creationId xmlns:a16="http://schemas.microsoft.com/office/drawing/2014/main" id="{17E97027-4AC8-4278-8339-D61B994A4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5127"/>
              <a:ext cx="50" cy="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Rectangle 4259">
              <a:extLst>
                <a:ext uri="{FF2B5EF4-FFF2-40B4-BE49-F238E27FC236}">
                  <a16:creationId xmlns:a16="http://schemas.microsoft.com/office/drawing/2014/main" id="{4F29BC2C-0D4C-4E15-8235-69E749EE4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" y="1418"/>
              <a:ext cx="30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300</a:t>
              </a:r>
            </a:p>
          </p:txBody>
        </p:sp>
        <p:sp>
          <p:nvSpPr>
            <p:cNvPr id="1034" name="Rectangle 4260">
              <a:extLst>
                <a:ext uri="{FF2B5EF4-FFF2-40B4-BE49-F238E27FC236}">
                  <a16:creationId xmlns:a16="http://schemas.microsoft.com/office/drawing/2014/main" id="{A7065E11-A1F9-4D66-B8BF-CF101F09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" y="2319"/>
              <a:ext cx="30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600</a:t>
              </a:r>
            </a:p>
          </p:txBody>
        </p:sp>
        <p:sp>
          <p:nvSpPr>
            <p:cNvPr id="1035" name="Rectangle 4261">
              <a:extLst>
                <a:ext uri="{FF2B5EF4-FFF2-40B4-BE49-F238E27FC236}">
                  <a16:creationId xmlns:a16="http://schemas.microsoft.com/office/drawing/2014/main" id="{4E056F68-9412-42DD-81FD-B529BD7F9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" y="3220"/>
              <a:ext cx="30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900</a:t>
              </a:r>
            </a:p>
          </p:txBody>
        </p:sp>
        <p:sp>
          <p:nvSpPr>
            <p:cNvPr id="1036" name="Rectangle 4262">
              <a:extLst>
                <a:ext uri="{FF2B5EF4-FFF2-40B4-BE49-F238E27FC236}">
                  <a16:creationId xmlns:a16="http://schemas.microsoft.com/office/drawing/2014/main" id="{54E26F42-52F9-460E-8C55-65ADA1D8B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" y="4121"/>
              <a:ext cx="409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1200</a:t>
              </a:r>
            </a:p>
          </p:txBody>
        </p:sp>
        <p:sp>
          <p:nvSpPr>
            <p:cNvPr id="1037" name="Rectangle 4263">
              <a:extLst>
                <a:ext uri="{FF2B5EF4-FFF2-40B4-BE49-F238E27FC236}">
                  <a16:creationId xmlns:a16="http://schemas.microsoft.com/office/drawing/2014/main" id="{E796606F-66A6-4EC4-9AAC-023EF124D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" y="5022"/>
              <a:ext cx="409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1500</a:t>
              </a:r>
            </a:p>
          </p:txBody>
        </p:sp>
        <p:sp>
          <p:nvSpPr>
            <p:cNvPr id="1038" name="Rectangle 4234">
              <a:extLst>
                <a:ext uri="{FF2B5EF4-FFF2-40B4-BE49-F238E27FC236}">
                  <a16:creationId xmlns:a16="http://schemas.microsoft.com/office/drawing/2014/main" id="{D5A139E5-8EF9-40D1-A7DA-D8F5AC3DB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5674"/>
              <a:ext cx="39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SR </a:t>
              </a: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039" name="Rectangle 4234">
              <a:extLst>
                <a:ext uri="{FF2B5EF4-FFF2-40B4-BE49-F238E27FC236}">
                  <a16:creationId xmlns:a16="http://schemas.microsoft.com/office/drawing/2014/main" id="{D2C864E0-7AF0-4D80-A535-CC73B9785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5674"/>
              <a:ext cx="379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SL </a:t>
              </a: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  <a:sym typeface="Wingdings" panose="05000000000000000000" pitchFamily="2" charset="2"/>
                </a:rPr>
                <a:t>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77E6160-E5B7-4496-BB1E-F0C2C422B7BE}"/>
              </a:ext>
            </a:extLst>
          </p:cNvPr>
          <p:cNvGrpSpPr/>
          <p:nvPr/>
        </p:nvGrpSpPr>
        <p:grpSpPr>
          <a:xfrm>
            <a:off x="163254" y="4569067"/>
            <a:ext cx="4492768" cy="594699"/>
            <a:chOff x="453617" y="3144838"/>
            <a:chExt cx="6545671" cy="866439"/>
          </a:xfrm>
        </p:grpSpPr>
        <p:sp>
          <p:nvSpPr>
            <p:cNvPr id="130" name="Line 4315">
              <a:extLst>
                <a:ext uri="{FF2B5EF4-FFF2-40B4-BE49-F238E27FC236}">
                  <a16:creationId xmlns:a16="http://schemas.microsoft.com/office/drawing/2014/main" id="{ADA2FB31-2E47-4E27-8F21-CA576D722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3" y="3733800"/>
              <a:ext cx="6219825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Line 4316">
              <a:extLst>
                <a:ext uri="{FF2B5EF4-FFF2-40B4-BE49-F238E27FC236}">
                  <a16:creationId xmlns:a16="http://schemas.microsoft.com/office/drawing/2014/main" id="{D45EB346-70F6-4B88-A56E-51C810F0E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463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Line 4317">
              <a:extLst>
                <a:ext uri="{FF2B5EF4-FFF2-40B4-BE49-F238E27FC236}">
                  <a16:creationId xmlns:a16="http://schemas.microsoft.com/office/drawing/2014/main" id="{E89AD22E-787E-4E2A-A565-47CF490B3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9450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Line 4318">
              <a:extLst>
                <a:ext uri="{FF2B5EF4-FFF2-40B4-BE49-F238E27FC236}">
                  <a16:creationId xmlns:a16="http://schemas.microsoft.com/office/drawing/2014/main" id="{C061C9CE-4987-4047-ADCE-3A298167FD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9438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Line 4319">
              <a:extLst>
                <a:ext uri="{FF2B5EF4-FFF2-40B4-BE49-F238E27FC236}">
                  <a16:creationId xmlns:a16="http://schemas.microsoft.com/office/drawing/2014/main" id="{76B9AE80-71B1-44CB-B64E-2BB28B4996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9425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Line 4320">
              <a:extLst>
                <a:ext uri="{FF2B5EF4-FFF2-40B4-BE49-F238E27FC236}">
                  <a16:creationId xmlns:a16="http://schemas.microsoft.com/office/drawing/2014/main" id="{27C1412B-E110-452A-B571-21A5AF55C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7825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Line 4321">
              <a:extLst>
                <a:ext uri="{FF2B5EF4-FFF2-40B4-BE49-F238E27FC236}">
                  <a16:creationId xmlns:a16="http://schemas.microsoft.com/office/drawing/2014/main" id="{90F744E4-9737-4E2B-9234-4CAD823175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26225" y="3671888"/>
              <a:ext cx="0" cy="6191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4322">
              <a:extLst>
                <a:ext uri="{FF2B5EF4-FFF2-40B4-BE49-F238E27FC236}">
                  <a16:creationId xmlns:a16="http://schemas.microsoft.com/office/drawing/2014/main" id="{9A727B85-FF41-4838-8AB5-31C2F3AAF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" y="3783012"/>
              <a:ext cx="168154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0  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8" name="Rectangle 4323">
              <a:extLst>
                <a:ext uri="{FF2B5EF4-FFF2-40B4-BE49-F238E27FC236}">
                  <a16:creationId xmlns:a16="http://schemas.microsoft.com/office/drawing/2014/main" id="{5E8515AB-DD87-472F-88FB-A00036348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783014"/>
              <a:ext cx="21019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20 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9" name="Rectangle 4324">
              <a:extLst>
                <a:ext uri="{FF2B5EF4-FFF2-40B4-BE49-F238E27FC236}">
                  <a16:creationId xmlns:a16="http://schemas.microsoft.com/office/drawing/2014/main" id="{F7F76228-51D6-4A45-89CF-DFC1E9EE9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3783013"/>
              <a:ext cx="21019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40 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0" name="Rectangle 4325">
              <a:extLst>
                <a:ext uri="{FF2B5EF4-FFF2-40B4-BE49-F238E27FC236}">
                  <a16:creationId xmlns:a16="http://schemas.microsoft.com/office/drawing/2014/main" id="{C76068F1-8CED-4518-AED9-0C8A315A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925" y="3783013"/>
              <a:ext cx="21019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60 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1" name="Rectangle 4326">
              <a:extLst>
                <a:ext uri="{FF2B5EF4-FFF2-40B4-BE49-F238E27FC236}">
                  <a16:creationId xmlns:a16="http://schemas.microsoft.com/office/drawing/2014/main" id="{F65F308C-9DB5-412C-B972-8E2817243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0" y="3783013"/>
              <a:ext cx="21019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80 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2" name="Rectangle 4327">
              <a:extLst>
                <a:ext uri="{FF2B5EF4-FFF2-40B4-BE49-F238E27FC236}">
                  <a16:creationId xmlns:a16="http://schemas.microsoft.com/office/drawing/2014/main" id="{75CDFFFE-F388-42CC-8A94-4B7A51038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3783013"/>
              <a:ext cx="252230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100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3" name="Line 4328">
              <a:extLst>
                <a:ext uri="{FF2B5EF4-FFF2-40B4-BE49-F238E27FC236}">
                  <a16:creationId xmlns:a16="http://schemas.microsoft.com/office/drawing/2014/main" id="{5CA08EA8-6178-4912-B718-03ED1FD94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463" y="3144838"/>
              <a:ext cx="0" cy="5889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Line 4329">
              <a:extLst>
                <a:ext uri="{FF2B5EF4-FFF2-40B4-BE49-F238E27FC236}">
                  <a16:creationId xmlns:a16="http://schemas.microsoft.com/office/drawing/2014/main" id="{24B3585F-7413-446C-88F5-A68C39CCA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3" y="3660775"/>
              <a:ext cx="6350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Line 4330">
              <a:extLst>
                <a:ext uri="{FF2B5EF4-FFF2-40B4-BE49-F238E27FC236}">
                  <a16:creationId xmlns:a16="http://schemas.microsoft.com/office/drawing/2014/main" id="{D4DC3FF8-0544-4201-AAE3-2B56B29A9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3" y="3440113"/>
              <a:ext cx="6350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Line 4331">
              <a:extLst>
                <a:ext uri="{FF2B5EF4-FFF2-40B4-BE49-F238E27FC236}">
                  <a16:creationId xmlns:a16="http://schemas.microsoft.com/office/drawing/2014/main" id="{908BBF93-1556-458C-B27B-A18F2FB67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3" y="3219450"/>
              <a:ext cx="6350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4332">
              <a:extLst>
                <a:ext uri="{FF2B5EF4-FFF2-40B4-BE49-F238E27FC236}">
                  <a16:creationId xmlns:a16="http://schemas.microsoft.com/office/drawing/2014/main" id="{296DE5A9-2479-4C4A-B1F0-B02B57628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17" y="3613151"/>
              <a:ext cx="301277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-150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8" name="Rectangle 4333">
              <a:extLst>
                <a:ext uri="{FF2B5EF4-FFF2-40B4-BE49-F238E27FC236}">
                  <a16:creationId xmlns:a16="http://schemas.microsoft.com/office/drawing/2014/main" id="{B7775324-4547-435C-B6A8-FAB20CDA5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815" y="3394075"/>
              <a:ext cx="84078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9" name="Rectangle 4334">
              <a:extLst>
                <a:ext uri="{FF2B5EF4-FFF2-40B4-BE49-F238E27FC236}">
                  <a16:creationId xmlns:a16="http://schemas.microsoft.com/office/drawing/2014/main" id="{65363843-39B5-4766-B5D1-53E6760AB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62" y="3165476"/>
              <a:ext cx="25223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cs typeface="Arial" panose="020B0604020202020204" pitchFamily="34" charset="0"/>
                </a:rPr>
                <a:t>150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50" name="Freeform 4335">
              <a:extLst>
                <a:ext uri="{FF2B5EF4-FFF2-40B4-BE49-F238E27FC236}">
                  <a16:creationId xmlns:a16="http://schemas.microsoft.com/office/drawing/2014/main" id="{E7CEF3A6-12E7-4E86-B9BF-FCF4B57F2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3198813"/>
              <a:ext cx="6219825" cy="477838"/>
            </a:xfrm>
            <a:custGeom>
              <a:avLst/>
              <a:gdLst>
                <a:gd name="T0" fmla="*/ 62 w 3918"/>
                <a:gd name="T1" fmla="*/ 290 h 301"/>
                <a:gd name="T2" fmla="*/ 126 w 3918"/>
                <a:gd name="T3" fmla="*/ 279 h 301"/>
                <a:gd name="T4" fmla="*/ 191 w 3918"/>
                <a:gd name="T5" fmla="*/ 233 h 301"/>
                <a:gd name="T6" fmla="*/ 255 w 3918"/>
                <a:gd name="T7" fmla="*/ 29 h 301"/>
                <a:gd name="T8" fmla="*/ 320 w 3918"/>
                <a:gd name="T9" fmla="*/ 21 h 301"/>
                <a:gd name="T10" fmla="*/ 384 w 3918"/>
                <a:gd name="T11" fmla="*/ 13 h 301"/>
                <a:gd name="T12" fmla="*/ 448 w 3918"/>
                <a:gd name="T13" fmla="*/ 85 h 301"/>
                <a:gd name="T14" fmla="*/ 512 w 3918"/>
                <a:gd name="T15" fmla="*/ 278 h 301"/>
                <a:gd name="T16" fmla="*/ 576 w 3918"/>
                <a:gd name="T17" fmla="*/ 278 h 301"/>
                <a:gd name="T18" fmla="*/ 641 w 3918"/>
                <a:gd name="T19" fmla="*/ 280 h 301"/>
                <a:gd name="T20" fmla="*/ 705 w 3918"/>
                <a:gd name="T21" fmla="*/ 282 h 301"/>
                <a:gd name="T22" fmla="*/ 769 w 3918"/>
                <a:gd name="T23" fmla="*/ 298 h 301"/>
                <a:gd name="T24" fmla="*/ 834 w 3918"/>
                <a:gd name="T25" fmla="*/ 301 h 301"/>
                <a:gd name="T26" fmla="*/ 898 w 3918"/>
                <a:gd name="T27" fmla="*/ 217 h 301"/>
                <a:gd name="T28" fmla="*/ 962 w 3918"/>
                <a:gd name="T29" fmla="*/ 27 h 301"/>
                <a:gd name="T30" fmla="*/ 1027 w 3918"/>
                <a:gd name="T31" fmla="*/ 25 h 301"/>
                <a:gd name="T32" fmla="*/ 1091 w 3918"/>
                <a:gd name="T33" fmla="*/ 19 h 301"/>
                <a:gd name="T34" fmla="*/ 1155 w 3918"/>
                <a:gd name="T35" fmla="*/ 15 h 301"/>
                <a:gd name="T36" fmla="*/ 1220 w 3918"/>
                <a:gd name="T37" fmla="*/ 0 h 301"/>
                <a:gd name="T38" fmla="*/ 1284 w 3918"/>
                <a:gd name="T39" fmla="*/ 1 h 301"/>
                <a:gd name="T40" fmla="*/ 1348 w 3918"/>
                <a:gd name="T41" fmla="*/ 23 h 301"/>
                <a:gd name="T42" fmla="*/ 1413 w 3918"/>
                <a:gd name="T43" fmla="*/ 191 h 301"/>
                <a:gd name="T44" fmla="*/ 1477 w 3918"/>
                <a:gd name="T45" fmla="*/ 279 h 301"/>
                <a:gd name="T46" fmla="*/ 1541 w 3918"/>
                <a:gd name="T47" fmla="*/ 289 h 301"/>
                <a:gd name="T48" fmla="*/ 1606 w 3918"/>
                <a:gd name="T49" fmla="*/ 289 h 301"/>
                <a:gd name="T50" fmla="*/ 1670 w 3918"/>
                <a:gd name="T51" fmla="*/ 106 h 301"/>
                <a:gd name="T52" fmla="*/ 1735 w 3918"/>
                <a:gd name="T53" fmla="*/ 25 h 301"/>
                <a:gd name="T54" fmla="*/ 1798 w 3918"/>
                <a:gd name="T55" fmla="*/ 20 h 301"/>
                <a:gd name="T56" fmla="*/ 1863 w 3918"/>
                <a:gd name="T57" fmla="*/ 20 h 301"/>
                <a:gd name="T58" fmla="*/ 1927 w 3918"/>
                <a:gd name="T59" fmla="*/ 152 h 301"/>
                <a:gd name="T60" fmla="*/ 1992 w 3918"/>
                <a:gd name="T61" fmla="*/ 278 h 301"/>
                <a:gd name="T62" fmla="*/ 2056 w 3918"/>
                <a:gd name="T63" fmla="*/ 286 h 301"/>
                <a:gd name="T64" fmla="*/ 2120 w 3918"/>
                <a:gd name="T65" fmla="*/ 294 h 301"/>
                <a:gd name="T66" fmla="*/ 2185 w 3918"/>
                <a:gd name="T67" fmla="*/ 287 h 301"/>
                <a:gd name="T68" fmla="*/ 2249 w 3918"/>
                <a:gd name="T69" fmla="*/ 292 h 301"/>
                <a:gd name="T70" fmla="*/ 2313 w 3918"/>
                <a:gd name="T71" fmla="*/ 299 h 301"/>
                <a:gd name="T72" fmla="*/ 2378 w 3918"/>
                <a:gd name="T73" fmla="*/ 166 h 301"/>
                <a:gd name="T74" fmla="*/ 2442 w 3918"/>
                <a:gd name="T75" fmla="*/ 25 h 301"/>
                <a:gd name="T76" fmla="*/ 2506 w 3918"/>
                <a:gd name="T77" fmla="*/ 24 h 301"/>
                <a:gd name="T78" fmla="*/ 2570 w 3918"/>
                <a:gd name="T79" fmla="*/ 14 h 301"/>
                <a:gd name="T80" fmla="*/ 2635 w 3918"/>
                <a:gd name="T81" fmla="*/ 22 h 301"/>
                <a:gd name="T82" fmla="*/ 2699 w 3918"/>
                <a:gd name="T83" fmla="*/ 23 h 301"/>
                <a:gd name="T84" fmla="*/ 2764 w 3918"/>
                <a:gd name="T85" fmla="*/ 35 h 301"/>
                <a:gd name="T86" fmla="*/ 2828 w 3918"/>
                <a:gd name="T87" fmla="*/ 163 h 301"/>
                <a:gd name="T88" fmla="*/ 2892 w 3918"/>
                <a:gd name="T89" fmla="*/ 280 h 301"/>
                <a:gd name="T90" fmla="*/ 2957 w 3918"/>
                <a:gd name="T91" fmla="*/ 287 h 301"/>
                <a:gd name="T92" fmla="*/ 3021 w 3918"/>
                <a:gd name="T93" fmla="*/ 285 h 301"/>
                <a:gd name="T94" fmla="*/ 3085 w 3918"/>
                <a:gd name="T95" fmla="*/ 272 h 301"/>
                <a:gd name="T96" fmla="*/ 3149 w 3918"/>
                <a:gd name="T97" fmla="*/ 70 h 301"/>
                <a:gd name="T98" fmla="*/ 3214 w 3918"/>
                <a:gd name="T99" fmla="*/ 25 h 301"/>
                <a:gd name="T100" fmla="*/ 3278 w 3918"/>
                <a:gd name="T101" fmla="*/ 23 h 301"/>
                <a:gd name="T102" fmla="*/ 3342 w 3918"/>
                <a:gd name="T103" fmla="*/ 13 h 301"/>
                <a:gd name="T104" fmla="*/ 3407 w 3918"/>
                <a:gd name="T105" fmla="*/ 51 h 301"/>
                <a:gd name="T106" fmla="*/ 3471 w 3918"/>
                <a:gd name="T107" fmla="*/ 270 h 301"/>
                <a:gd name="T108" fmla="*/ 3536 w 3918"/>
                <a:gd name="T109" fmla="*/ 279 h 301"/>
                <a:gd name="T110" fmla="*/ 3600 w 3918"/>
                <a:gd name="T111" fmla="*/ 285 h 301"/>
                <a:gd name="T112" fmla="*/ 3664 w 3918"/>
                <a:gd name="T113" fmla="*/ 295 h 301"/>
                <a:gd name="T114" fmla="*/ 3729 w 3918"/>
                <a:gd name="T115" fmla="*/ 297 h 301"/>
                <a:gd name="T116" fmla="*/ 3793 w 3918"/>
                <a:gd name="T117" fmla="*/ 170 h 301"/>
                <a:gd name="T118" fmla="*/ 3857 w 3918"/>
                <a:gd name="T119" fmla="*/ 27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18" h="301">
                  <a:moveTo>
                    <a:pt x="0" y="291"/>
                  </a:moveTo>
                  <a:lnTo>
                    <a:pt x="4" y="291"/>
                  </a:lnTo>
                  <a:lnTo>
                    <a:pt x="7" y="291"/>
                  </a:lnTo>
                  <a:lnTo>
                    <a:pt x="10" y="290"/>
                  </a:lnTo>
                  <a:lnTo>
                    <a:pt x="14" y="290"/>
                  </a:lnTo>
                  <a:lnTo>
                    <a:pt x="17" y="289"/>
                  </a:lnTo>
                  <a:lnTo>
                    <a:pt x="20" y="289"/>
                  </a:lnTo>
                  <a:lnTo>
                    <a:pt x="23" y="289"/>
                  </a:lnTo>
                  <a:lnTo>
                    <a:pt x="26" y="290"/>
                  </a:lnTo>
                  <a:lnTo>
                    <a:pt x="29" y="291"/>
                  </a:lnTo>
                  <a:lnTo>
                    <a:pt x="33" y="292"/>
                  </a:lnTo>
                  <a:lnTo>
                    <a:pt x="36" y="292"/>
                  </a:lnTo>
                  <a:lnTo>
                    <a:pt x="39" y="293"/>
                  </a:lnTo>
                  <a:lnTo>
                    <a:pt x="43" y="293"/>
                  </a:lnTo>
                  <a:lnTo>
                    <a:pt x="46" y="293"/>
                  </a:lnTo>
                  <a:lnTo>
                    <a:pt x="49" y="293"/>
                  </a:lnTo>
                  <a:lnTo>
                    <a:pt x="52" y="293"/>
                  </a:lnTo>
                  <a:lnTo>
                    <a:pt x="55" y="292"/>
                  </a:lnTo>
                  <a:lnTo>
                    <a:pt x="58" y="292"/>
                  </a:lnTo>
                  <a:lnTo>
                    <a:pt x="62" y="290"/>
                  </a:lnTo>
                  <a:lnTo>
                    <a:pt x="65" y="289"/>
                  </a:lnTo>
                  <a:lnTo>
                    <a:pt x="68" y="288"/>
                  </a:lnTo>
                  <a:lnTo>
                    <a:pt x="71" y="287"/>
                  </a:lnTo>
                  <a:lnTo>
                    <a:pt x="75" y="286"/>
                  </a:lnTo>
                  <a:lnTo>
                    <a:pt x="78" y="286"/>
                  </a:lnTo>
                  <a:lnTo>
                    <a:pt x="81" y="286"/>
                  </a:lnTo>
                  <a:lnTo>
                    <a:pt x="84" y="287"/>
                  </a:lnTo>
                  <a:lnTo>
                    <a:pt x="88" y="289"/>
                  </a:lnTo>
                  <a:lnTo>
                    <a:pt x="91" y="291"/>
                  </a:lnTo>
                  <a:lnTo>
                    <a:pt x="94" y="293"/>
                  </a:lnTo>
                  <a:lnTo>
                    <a:pt x="97" y="295"/>
                  </a:lnTo>
                  <a:lnTo>
                    <a:pt x="100" y="296"/>
                  </a:lnTo>
                  <a:lnTo>
                    <a:pt x="104" y="296"/>
                  </a:lnTo>
                  <a:lnTo>
                    <a:pt x="107" y="295"/>
                  </a:lnTo>
                  <a:lnTo>
                    <a:pt x="110" y="294"/>
                  </a:lnTo>
                  <a:lnTo>
                    <a:pt x="113" y="291"/>
                  </a:lnTo>
                  <a:lnTo>
                    <a:pt x="117" y="288"/>
                  </a:lnTo>
                  <a:lnTo>
                    <a:pt x="120" y="285"/>
                  </a:lnTo>
                  <a:lnTo>
                    <a:pt x="123" y="282"/>
                  </a:lnTo>
                  <a:lnTo>
                    <a:pt x="126" y="279"/>
                  </a:lnTo>
                  <a:lnTo>
                    <a:pt x="129" y="277"/>
                  </a:lnTo>
                  <a:lnTo>
                    <a:pt x="132" y="274"/>
                  </a:lnTo>
                  <a:lnTo>
                    <a:pt x="136" y="273"/>
                  </a:lnTo>
                  <a:lnTo>
                    <a:pt x="139" y="271"/>
                  </a:lnTo>
                  <a:lnTo>
                    <a:pt x="142" y="270"/>
                  </a:lnTo>
                  <a:lnTo>
                    <a:pt x="145" y="270"/>
                  </a:lnTo>
                  <a:lnTo>
                    <a:pt x="149" y="270"/>
                  </a:lnTo>
                  <a:lnTo>
                    <a:pt x="152" y="271"/>
                  </a:lnTo>
                  <a:lnTo>
                    <a:pt x="155" y="271"/>
                  </a:lnTo>
                  <a:lnTo>
                    <a:pt x="158" y="271"/>
                  </a:lnTo>
                  <a:lnTo>
                    <a:pt x="162" y="271"/>
                  </a:lnTo>
                  <a:lnTo>
                    <a:pt x="165" y="271"/>
                  </a:lnTo>
                  <a:lnTo>
                    <a:pt x="168" y="271"/>
                  </a:lnTo>
                  <a:lnTo>
                    <a:pt x="171" y="270"/>
                  </a:lnTo>
                  <a:lnTo>
                    <a:pt x="174" y="267"/>
                  </a:lnTo>
                  <a:lnTo>
                    <a:pt x="178" y="264"/>
                  </a:lnTo>
                  <a:lnTo>
                    <a:pt x="181" y="258"/>
                  </a:lnTo>
                  <a:lnTo>
                    <a:pt x="184" y="251"/>
                  </a:lnTo>
                  <a:lnTo>
                    <a:pt x="188" y="243"/>
                  </a:lnTo>
                  <a:lnTo>
                    <a:pt x="191" y="233"/>
                  </a:lnTo>
                  <a:lnTo>
                    <a:pt x="194" y="223"/>
                  </a:lnTo>
                  <a:lnTo>
                    <a:pt x="197" y="212"/>
                  </a:lnTo>
                  <a:lnTo>
                    <a:pt x="200" y="200"/>
                  </a:lnTo>
                  <a:lnTo>
                    <a:pt x="203" y="189"/>
                  </a:lnTo>
                  <a:lnTo>
                    <a:pt x="206" y="176"/>
                  </a:lnTo>
                  <a:lnTo>
                    <a:pt x="210" y="163"/>
                  </a:lnTo>
                  <a:lnTo>
                    <a:pt x="213" y="151"/>
                  </a:lnTo>
                  <a:lnTo>
                    <a:pt x="217" y="137"/>
                  </a:lnTo>
                  <a:lnTo>
                    <a:pt x="219" y="124"/>
                  </a:lnTo>
                  <a:lnTo>
                    <a:pt x="223" y="111"/>
                  </a:lnTo>
                  <a:lnTo>
                    <a:pt x="226" y="99"/>
                  </a:lnTo>
                  <a:lnTo>
                    <a:pt x="229" y="87"/>
                  </a:lnTo>
                  <a:lnTo>
                    <a:pt x="232" y="75"/>
                  </a:lnTo>
                  <a:lnTo>
                    <a:pt x="236" y="65"/>
                  </a:lnTo>
                  <a:lnTo>
                    <a:pt x="239" y="56"/>
                  </a:lnTo>
                  <a:lnTo>
                    <a:pt x="242" y="48"/>
                  </a:lnTo>
                  <a:lnTo>
                    <a:pt x="245" y="41"/>
                  </a:lnTo>
                  <a:lnTo>
                    <a:pt x="249" y="36"/>
                  </a:lnTo>
                  <a:lnTo>
                    <a:pt x="252" y="32"/>
                  </a:lnTo>
                  <a:lnTo>
                    <a:pt x="255" y="29"/>
                  </a:lnTo>
                  <a:lnTo>
                    <a:pt x="258" y="27"/>
                  </a:lnTo>
                  <a:lnTo>
                    <a:pt x="261" y="27"/>
                  </a:lnTo>
                  <a:lnTo>
                    <a:pt x="265" y="26"/>
                  </a:lnTo>
                  <a:lnTo>
                    <a:pt x="268" y="26"/>
                  </a:lnTo>
                  <a:lnTo>
                    <a:pt x="271" y="26"/>
                  </a:lnTo>
                  <a:lnTo>
                    <a:pt x="274" y="25"/>
                  </a:lnTo>
                  <a:lnTo>
                    <a:pt x="278" y="25"/>
                  </a:lnTo>
                  <a:lnTo>
                    <a:pt x="281" y="25"/>
                  </a:lnTo>
                  <a:lnTo>
                    <a:pt x="284" y="25"/>
                  </a:lnTo>
                  <a:lnTo>
                    <a:pt x="287" y="25"/>
                  </a:lnTo>
                  <a:lnTo>
                    <a:pt x="291" y="25"/>
                  </a:lnTo>
                  <a:lnTo>
                    <a:pt x="294" y="25"/>
                  </a:lnTo>
                  <a:lnTo>
                    <a:pt x="297" y="25"/>
                  </a:lnTo>
                  <a:lnTo>
                    <a:pt x="300" y="25"/>
                  </a:lnTo>
                  <a:lnTo>
                    <a:pt x="303" y="25"/>
                  </a:lnTo>
                  <a:lnTo>
                    <a:pt x="307" y="24"/>
                  </a:lnTo>
                  <a:lnTo>
                    <a:pt x="310" y="24"/>
                  </a:lnTo>
                  <a:lnTo>
                    <a:pt x="313" y="23"/>
                  </a:lnTo>
                  <a:lnTo>
                    <a:pt x="316" y="22"/>
                  </a:lnTo>
                  <a:lnTo>
                    <a:pt x="320" y="21"/>
                  </a:lnTo>
                  <a:lnTo>
                    <a:pt x="323" y="21"/>
                  </a:lnTo>
                  <a:lnTo>
                    <a:pt x="326" y="20"/>
                  </a:lnTo>
                  <a:lnTo>
                    <a:pt x="329" y="20"/>
                  </a:lnTo>
                  <a:lnTo>
                    <a:pt x="332" y="20"/>
                  </a:lnTo>
                  <a:lnTo>
                    <a:pt x="336" y="20"/>
                  </a:lnTo>
                  <a:lnTo>
                    <a:pt x="339" y="20"/>
                  </a:lnTo>
                  <a:lnTo>
                    <a:pt x="342" y="19"/>
                  </a:lnTo>
                  <a:lnTo>
                    <a:pt x="345" y="18"/>
                  </a:lnTo>
                  <a:lnTo>
                    <a:pt x="348" y="18"/>
                  </a:lnTo>
                  <a:lnTo>
                    <a:pt x="351" y="17"/>
                  </a:lnTo>
                  <a:lnTo>
                    <a:pt x="355" y="16"/>
                  </a:lnTo>
                  <a:lnTo>
                    <a:pt x="358" y="15"/>
                  </a:lnTo>
                  <a:lnTo>
                    <a:pt x="361" y="14"/>
                  </a:lnTo>
                  <a:lnTo>
                    <a:pt x="364" y="13"/>
                  </a:lnTo>
                  <a:lnTo>
                    <a:pt x="368" y="13"/>
                  </a:lnTo>
                  <a:lnTo>
                    <a:pt x="371" y="13"/>
                  </a:lnTo>
                  <a:lnTo>
                    <a:pt x="374" y="13"/>
                  </a:lnTo>
                  <a:lnTo>
                    <a:pt x="377" y="13"/>
                  </a:lnTo>
                  <a:lnTo>
                    <a:pt x="381" y="13"/>
                  </a:lnTo>
                  <a:lnTo>
                    <a:pt x="384" y="13"/>
                  </a:lnTo>
                  <a:lnTo>
                    <a:pt x="387" y="13"/>
                  </a:lnTo>
                  <a:lnTo>
                    <a:pt x="390" y="13"/>
                  </a:lnTo>
                  <a:lnTo>
                    <a:pt x="394" y="13"/>
                  </a:lnTo>
                  <a:lnTo>
                    <a:pt x="397" y="13"/>
                  </a:lnTo>
                  <a:lnTo>
                    <a:pt x="400" y="14"/>
                  </a:lnTo>
                  <a:lnTo>
                    <a:pt x="403" y="16"/>
                  </a:lnTo>
                  <a:lnTo>
                    <a:pt x="406" y="18"/>
                  </a:lnTo>
                  <a:lnTo>
                    <a:pt x="409" y="21"/>
                  </a:lnTo>
                  <a:lnTo>
                    <a:pt x="413" y="24"/>
                  </a:lnTo>
                  <a:lnTo>
                    <a:pt x="416" y="28"/>
                  </a:lnTo>
                  <a:lnTo>
                    <a:pt x="419" y="31"/>
                  </a:lnTo>
                  <a:lnTo>
                    <a:pt x="422" y="34"/>
                  </a:lnTo>
                  <a:lnTo>
                    <a:pt x="425" y="37"/>
                  </a:lnTo>
                  <a:lnTo>
                    <a:pt x="428" y="41"/>
                  </a:lnTo>
                  <a:lnTo>
                    <a:pt x="432" y="45"/>
                  </a:lnTo>
                  <a:lnTo>
                    <a:pt x="435" y="51"/>
                  </a:lnTo>
                  <a:lnTo>
                    <a:pt x="438" y="57"/>
                  </a:lnTo>
                  <a:lnTo>
                    <a:pt x="441" y="65"/>
                  </a:lnTo>
                  <a:lnTo>
                    <a:pt x="445" y="74"/>
                  </a:lnTo>
                  <a:lnTo>
                    <a:pt x="448" y="85"/>
                  </a:lnTo>
                  <a:lnTo>
                    <a:pt x="451" y="96"/>
                  </a:lnTo>
                  <a:lnTo>
                    <a:pt x="454" y="107"/>
                  </a:lnTo>
                  <a:lnTo>
                    <a:pt x="457" y="118"/>
                  </a:lnTo>
                  <a:lnTo>
                    <a:pt x="461" y="131"/>
                  </a:lnTo>
                  <a:lnTo>
                    <a:pt x="464" y="143"/>
                  </a:lnTo>
                  <a:lnTo>
                    <a:pt x="467" y="156"/>
                  </a:lnTo>
                  <a:lnTo>
                    <a:pt x="470" y="168"/>
                  </a:lnTo>
                  <a:lnTo>
                    <a:pt x="473" y="182"/>
                  </a:lnTo>
                  <a:lnTo>
                    <a:pt x="477" y="194"/>
                  </a:lnTo>
                  <a:lnTo>
                    <a:pt x="480" y="207"/>
                  </a:lnTo>
                  <a:lnTo>
                    <a:pt x="483" y="220"/>
                  </a:lnTo>
                  <a:lnTo>
                    <a:pt x="486" y="232"/>
                  </a:lnTo>
                  <a:lnTo>
                    <a:pt x="490" y="244"/>
                  </a:lnTo>
                  <a:lnTo>
                    <a:pt x="493" y="254"/>
                  </a:lnTo>
                  <a:lnTo>
                    <a:pt x="496" y="262"/>
                  </a:lnTo>
                  <a:lnTo>
                    <a:pt x="499" y="268"/>
                  </a:lnTo>
                  <a:lnTo>
                    <a:pt x="502" y="273"/>
                  </a:lnTo>
                  <a:lnTo>
                    <a:pt x="506" y="276"/>
                  </a:lnTo>
                  <a:lnTo>
                    <a:pt x="509" y="277"/>
                  </a:lnTo>
                  <a:lnTo>
                    <a:pt x="512" y="278"/>
                  </a:lnTo>
                  <a:lnTo>
                    <a:pt x="515" y="278"/>
                  </a:lnTo>
                  <a:lnTo>
                    <a:pt x="519" y="278"/>
                  </a:lnTo>
                  <a:lnTo>
                    <a:pt x="522" y="279"/>
                  </a:lnTo>
                  <a:lnTo>
                    <a:pt x="525" y="279"/>
                  </a:lnTo>
                  <a:lnTo>
                    <a:pt x="528" y="280"/>
                  </a:lnTo>
                  <a:lnTo>
                    <a:pt x="531" y="280"/>
                  </a:lnTo>
                  <a:lnTo>
                    <a:pt x="535" y="280"/>
                  </a:lnTo>
                  <a:lnTo>
                    <a:pt x="538" y="280"/>
                  </a:lnTo>
                  <a:lnTo>
                    <a:pt x="541" y="280"/>
                  </a:lnTo>
                  <a:lnTo>
                    <a:pt x="544" y="280"/>
                  </a:lnTo>
                  <a:lnTo>
                    <a:pt x="547" y="280"/>
                  </a:lnTo>
                  <a:lnTo>
                    <a:pt x="551" y="280"/>
                  </a:lnTo>
                  <a:lnTo>
                    <a:pt x="554" y="279"/>
                  </a:lnTo>
                  <a:lnTo>
                    <a:pt x="557" y="279"/>
                  </a:lnTo>
                  <a:lnTo>
                    <a:pt x="560" y="279"/>
                  </a:lnTo>
                  <a:lnTo>
                    <a:pt x="564" y="279"/>
                  </a:lnTo>
                  <a:lnTo>
                    <a:pt x="567" y="279"/>
                  </a:lnTo>
                  <a:lnTo>
                    <a:pt x="570" y="278"/>
                  </a:lnTo>
                  <a:lnTo>
                    <a:pt x="573" y="278"/>
                  </a:lnTo>
                  <a:lnTo>
                    <a:pt x="576" y="278"/>
                  </a:lnTo>
                  <a:lnTo>
                    <a:pt x="580" y="279"/>
                  </a:lnTo>
                  <a:lnTo>
                    <a:pt x="583" y="279"/>
                  </a:lnTo>
                  <a:lnTo>
                    <a:pt x="586" y="280"/>
                  </a:lnTo>
                  <a:lnTo>
                    <a:pt x="589" y="280"/>
                  </a:lnTo>
                  <a:lnTo>
                    <a:pt x="593" y="280"/>
                  </a:lnTo>
                  <a:lnTo>
                    <a:pt x="596" y="281"/>
                  </a:lnTo>
                  <a:lnTo>
                    <a:pt x="599" y="282"/>
                  </a:lnTo>
                  <a:lnTo>
                    <a:pt x="602" y="283"/>
                  </a:lnTo>
                  <a:lnTo>
                    <a:pt x="605" y="283"/>
                  </a:lnTo>
                  <a:lnTo>
                    <a:pt x="609" y="284"/>
                  </a:lnTo>
                  <a:lnTo>
                    <a:pt x="612" y="285"/>
                  </a:lnTo>
                  <a:lnTo>
                    <a:pt x="615" y="285"/>
                  </a:lnTo>
                  <a:lnTo>
                    <a:pt x="618" y="285"/>
                  </a:lnTo>
                  <a:lnTo>
                    <a:pt x="621" y="284"/>
                  </a:lnTo>
                  <a:lnTo>
                    <a:pt x="625" y="283"/>
                  </a:lnTo>
                  <a:lnTo>
                    <a:pt x="628" y="282"/>
                  </a:lnTo>
                  <a:lnTo>
                    <a:pt x="631" y="281"/>
                  </a:lnTo>
                  <a:lnTo>
                    <a:pt x="634" y="280"/>
                  </a:lnTo>
                  <a:lnTo>
                    <a:pt x="638" y="280"/>
                  </a:lnTo>
                  <a:lnTo>
                    <a:pt x="641" y="280"/>
                  </a:lnTo>
                  <a:lnTo>
                    <a:pt x="644" y="280"/>
                  </a:lnTo>
                  <a:lnTo>
                    <a:pt x="647" y="280"/>
                  </a:lnTo>
                  <a:lnTo>
                    <a:pt x="650" y="280"/>
                  </a:lnTo>
                  <a:lnTo>
                    <a:pt x="654" y="281"/>
                  </a:lnTo>
                  <a:lnTo>
                    <a:pt x="657" y="281"/>
                  </a:lnTo>
                  <a:lnTo>
                    <a:pt x="660" y="282"/>
                  </a:lnTo>
                  <a:lnTo>
                    <a:pt x="663" y="282"/>
                  </a:lnTo>
                  <a:lnTo>
                    <a:pt x="667" y="282"/>
                  </a:lnTo>
                  <a:lnTo>
                    <a:pt x="671" y="282"/>
                  </a:lnTo>
                  <a:lnTo>
                    <a:pt x="673" y="282"/>
                  </a:lnTo>
                  <a:lnTo>
                    <a:pt x="676" y="282"/>
                  </a:lnTo>
                  <a:lnTo>
                    <a:pt x="679" y="282"/>
                  </a:lnTo>
                  <a:lnTo>
                    <a:pt x="682" y="282"/>
                  </a:lnTo>
                  <a:lnTo>
                    <a:pt x="686" y="282"/>
                  </a:lnTo>
                  <a:lnTo>
                    <a:pt x="689" y="282"/>
                  </a:lnTo>
                  <a:lnTo>
                    <a:pt x="692" y="282"/>
                  </a:lnTo>
                  <a:lnTo>
                    <a:pt x="695" y="282"/>
                  </a:lnTo>
                  <a:lnTo>
                    <a:pt x="699" y="282"/>
                  </a:lnTo>
                  <a:lnTo>
                    <a:pt x="702" y="282"/>
                  </a:lnTo>
                  <a:lnTo>
                    <a:pt x="705" y="282"/>
                  </a:lnTo>
                  <a:lnTo>
                    <a:pt x="708" y="282"/>
                  </a:lnTo>
                  <a:lnTo>
                    <a:pt x="712" y="282"/>
                  </a:lnTo>
                  <a:lnTo>
                    <a:pt x="715" y="283"/>
                  </a:lnTo>
                  <a:lnTo>
                    <a:pt x="718" y="284"/>
                  </a:lnTo>
                  <a:lnTo>
                    <a:pt x="721" y="285"/>
                  </a:lnTo>
                  <a:lnTo>
                    <a:pt x="724" y="286"/>
                  </a:lnTo>
                  <a:lnTo>
                    <a:pt x="727" y="286"/>
                  </a:lnTo>
                  <a:lnTo>
                    <a:pt x="731" y="286"/>
                  </a:lnTo>
                  <a:lnTo>
                    <a:pt x="734" y="287"/>
                  </a:lnTo>
                  <a:lnTo>
                    <a:pt x="737" y="287"/>
                  </a:lnTo>
                  <a:lnTo>
                    <a:pt x="740" y="287"/>
                  </a:lnTo>
                  <a:lnTo>
                    <a:pt x="744" y="289"/>
                  </a:lnTo>
                  <a:lnTo>
                    <a:pt x="747" y="290"/>
                  </a:lnTo>
                  <a:lnTo>
                    <a:pt x="750" y="291"/>
                  </a:lnTo>
                  <a:lnTo>
                    <a:pt x="753" y="293"/>
                  </a:lnTo>
                  <a:lnTo>
                    <a:pt x="756" y="294"/>
                  </a:lnTo>
                  <a:lnTo>
                    <a:pt x="760" y="295"/>
                  </a:lnTo>
                  <a:lnTo>
                    <a:pt x="763" y="296"/>
                  </a:lnTo>
                  <a:lnTo>
                    <a:pt x="766" y="297"/>
                  </a:lnTo>
                  <a:lnTo>
                    <a:pt x="769" y="298"/>
                  </a:lnTo>
                  <a:lnTo>
                    <a:pt x="773" y="299"/>
                  </a:lnTo>
                  <a:lnTo>
                    <a:pt x="776" y="299"/>
                  </a:lnTo>
                  <a:lnTo>
                    <a:pt x="779" y="298"/>
                  </a:lnTo>
                  <a:lnTo>
                    <a:pt x="782" y="298"/>
                  </a:lnTo>
                  <a:lnTo>
                    <a:pt x="786" y="297"/>
                  </a:lnTo>
                  <a:lnTo>
                    <a:pt x="789" y="297"/>
                  </a:lnTo>
                  <a:lnTo>
                    <a:pt x="792" y="296"/>
                  </a:lnTo>
                  <a:lnTo>
                    <a:pt x="795" y="296"/>
                  </a:lnTo>
                  <a:lnTo>
                    <a:pt x="798" y="297"/>
                  </a:lnTo>
                  <a:lnTo>
                    <a:pt x="801" y="297"/>
                  </a:lnTo>
                  <a:lnTo>
                    <a:pt x="805" y="297"/>
                  </a:lnTo>
                  <a:lnTo>
                    <a:pt x="808" y="298"/>
                  </a:lnTo>
                  <a:lnTo>
                    <a:pt x="811" y="299"/>
                  </a:lnTo>
                  <a:lnTo>
                    <a:pt x="814" y="299"/>
                  </a:lnTo>
                  <a:lnTo>
                    <a:pt x="818" y="300"/>
                  </a:lnTo>
                  <a:lnTo>
                    <a:pt x="821" y="301"/>
                  </a:lnTo>
                  <a:lnTo>
                    <a:pt x="824" y="301"/>
                  </a:lnTo>
                  <a:lnTo>
                    <a:pt x="827" y="301"/>
                  </a:lnTo>
                  <a:lnTo>
                    <a:pt x="830" y="301"/>
                  </a:lnTo>
                  <a:lnTo>
                    <a:pt x="834" y="301"/>
                  </a:lnTo>
                  <a:lnTo>
                    <a:pt x="837" y="300"/>
                  </a:lnTo>
                  <a:lnTo>
                    <a:pt x="840" y="299"/>
                  </a:lnTo>
                  <a:lnTo>
                    <a:pt x="843" y="297"/>
                  </a:lnTo>
                  <a:lnTo>
                    <a:pt x="847" y="294"/>
                  </a:lnTo>
                  <a:lnTo>
                    <a:pt x="850" y="291"/>
                  </a:lnTo>
                  <a:lnTo>
                    <a:pt x="853" y="288"/>
                  </a:lnTo>
                  <a:lnTo>
                    <a:pt x="856" y="284"/>
                  </a:lnTo>
                  <a:lnTo>
                    <a:pt x="860" y="281"/>
                  </a:lnTo>
                  <a:lnTo>
                    <a:pt x="863" y="278"/>
                  </a:lnTo>
                  <a:lnTo>
                    <a:pt x="866" y="276"/>
                  </a:lnTo>
                  <a:lnTo>
                    <a:pt x="869" y="275"/>
                  </a:lnTo>
                  <a:lnTo>
                    <a:pt x="872" y="273"/>
                  </a:lnTo>
                  <a:lnTo>
                    <a:pt x="876" y="271"/>
                  </a:lnTo>
                  <a:lnTo>
                    <a:pt x="879" y="268"/>
                  </a:lnTo>
                  <a:lnTo>
                    <a:pt x="882" y="263"/>
                  </a:lnTo>
                  <a:lnTo>
                    <a:pt x="885" y="256"/>
                  </a:lnTo>
                  <a:lnTo>
                    <a:pt x="889" y="247"/>
                  </a:lnTo>
                  <a:lnTo>
                    <a:pt x="892" y="238"/>
                  </a:lnTo>
                  <a:lnTo>
                    <a:pt x="895" y="228"/>
                  </a:lnTo>
                  <a:lnTo>
                    <a:pt x="898" y="217"/>
                  </a:lnTo>
                  <a:lnTo>
                    <a:pt x="901" y="205"/>
                  </a:lnTo>
                  <a:lnTo>
                    <a:pt x="904" y="194"/>
                  </a:lnTo>
                  <a:lnTo>
                    <a:pt x="908" y="182"/>
                  </a:lnTo>
                  <a:lnTo>
                    <a:pt x="911" y="170"/>
                  </a:lnTo>
                  <a:lnTo>
                    <a:pt x="914" y="157"/>
                  </a:lnTo>
                  <a:lnTo>
                    <a:pt x="917" y="145"/>
                  </a:lnTo>
                  <a:lnTo>
                    <a:pt x="920" y="132"/>
                  </a:lnTo>
                  <a:lnTo>
                    <a:pt x="924" y="118"/>
                  </a:lnTo>
                  <a:lnTo>
                    <a:pt x="927" y="105"/>
                  </a:lnTo>
                  <a:lnTo>
                    <a:pt x="930" y="92"/>
                  </a:lnTo>
                  <a:lnTo>
                    <a:pt x="933" y="80"/>
                  </a:lnTo>
                  <a:lnTo>
                    <a:pt x="937" y="69"/>
                  </a:lnTo>
                  <a:lnTo>
                    <a:pt x="940" y="58"/>
                  </a:lnTo>
                  <a:lnTo>
                    <a:pt x="943" y="49"/>
                  </a:lnTo>
                  <a:lnTo>
                    <a:pt x="946" y="42"/>
                  </a:lnTo>
                  <a:lnTo>
                    <a:pt x="949" y="36"/>
                  </a:lnTo>
                  <a:lnTo>
                    <a:pt x="953" y="32"/>
                  </a:lnTo>
                  <a:lnTo>
                    <a:pt x="956" y="29"/>
                  </a:lnTo>
                  <a:lnTo>
                    <a:pt x="959" y="27"/>
                  </a:lnTo>
                  <a:lnTo>
                    <a:pt x="962" y="27"/>
                  </a:lnTo>
                  <a:lnTo>
                    <a:pt x="966" y="26"/>
                  </a:lnTo>
                  <a:lnTo>
                    <a:pt x="969" y="26"/>
                  </a:lnTo>
                  <a:lnTo>
                    <a:pt x="972" y="26"/>
                  </a:lnTo>
                  <a:lnTo>
                    <a:pt x="975" y="26"/>
                  </a:lnTo>
                  <a:lnTo>
                    <a:pt x="978" y="26"/>
                  </a:lnTo>
                  <a:lnTo>
                    <a:pt x="982" y="26"/>
                  </a:lnTo>
                  <a:lnTo>
                    <a:pt x="985" y="26"/>
                  </a:lnTo>
                  <a:lnTo>
                    <a:pt x="988" y="26"/>
                  </a:lnTo>
                  <a:lnTo>
                    <a:pt x="991" y="26"/>
                  </a:lnTo>
                  <a:lnTo>
                    <a:pt x="995" y="26"/>
                  </a:lnTo>
                  <a:lnTo>
                    <a:pt x="998" y="26"/>
                  </a:lnTo>
                  <a:lnTo>
                    <a:pt x="1001" y="26"/>
                  </a:lnTo>
                  <a:lnTo>
                    <a:pt x="1004" y="26"/>
                  </a:lnTo>
                  <a:lnTo>
                    <a:pt x="1007" y="26"/>
                  </a:lnTo>
                  <a:lnTo>
                    <a:pt x="1011" y="26"/>
                  </a:lnTo>
                  <a:lnTo>
                    <a:pt x="1014" y="26"/>
                  </a:lnTo>
                  <a:lnTo>
                    <a:pt x="1017" y="25"/>
                  </a:lnTo>
                  <a:lnTo>
                    <a:pt x="1020" y="25"/>
                  </a:lnTo>
                  <a:lnTo>
                    <a:pt x="1023" y="25"/>
                  </a:lnTo>
                  <a:lnTo>
                    <a:pt x="1027" y="25"/>
                  </a:lnTo>
                  <a:lnTo>
                    <a:pt x="1030" y="24"/>
                  </a:lnTo>
                  <a:lnTo>
                    <a:pt x="1033" y="24"/>
                  </a:lnTo>
                  <a:lnTo>
                    <a:pt x="1037" y="25"/>
                  </a:lnTo>
                  <a:lnTo>
                    <a:pt x="1040" y="25"/>
                  </a:lnTo>
                  <a:lnTo>
                    <a:pt x="1043" y="25"/>
                  </a:lnTo>
                  <a:lnTo>
                    <a:pt x="1047" y="25"/>
                  </a:lnTo>
                  <a:lnTo>
                    <a:pt x="1049" y="25"/>
                  </a:lnTo>
                  <a:lnTo>
                    <a:pt x="1052" y="25"/>
                  </a:lnTo>
                  <a:lnTo>
                    <a:pt x="1056" y="25"/>
                  </a:lnTo>
                  <a:lnTo>
                    <a:pt x="1059" y="25"/>
                  </a:lnTo>
                  <a:lnTo>
                    <a:pt x="1062" y="25"/>
                  </a:lnTo>
                  <a:lnTo>
                    <a:pt x="1065" y="25"/>
                  </a:lnTo>
                  <a:lnTo>
                    <a:pt x="1068" y="25"/>
                  </a:lnTo>
                  <a:lnTo>
                    <a:pt x="1072" y="25"/>
                  </a:lnTo>
                  <a:lnTo>
                    <a:pt x="1075" y="24"/>
                  </a:lnTo>
                  <a:lnTo>
                    <a:pt x="1078" y="23"/>
                  </a:lnTo>
                  <a:lnTo>
                    <a:pt x="1081" y="22"/>
                  </a:lnTo>
                  <a:lnTo>
                    <a:pt x="1085" y="21"/>
                  </a:lnTo>
                  <a:lnTo>
                    <a:pt x="1088" y="20"/>
                  </a:lnTo>
                  <a:lnTo>
                    <a:pt x="1091" y="19"/>
                  </a:lnTo>
                  <a:lnTo>
                    <a:pt x="1094" y="18"/>
                  </a:lnTo>
                  <a:lnTo>
                    <a:pt x="1097" y="17"/>
                  </a:lnTo>
                  <a:lnTo>
                    <a:pt x="1101" y="16"/>
                  </a:lnTo>
                  <a:lnTo>
                    <a:pt x="1104" y="16"/>
                  </a:lnTo>
                  <a:lnTo>
                    <a:pt x="1107" y="16"/>
                  </a:lnTo>
                  <a:lnTo>
                    <a:pt x="1111" y="17"/>
                  </a:lnTo>
                  <a:lnTo>
                    <a:pt x="1114" y="17"/>
                  </a:lnTo>
                  <a:lnTo>
                    <a:pt x="1117" y="18"/>
                  </a:lnTo>
                  <a:lnTo>
                    <a:pt x="1120" y="18"/>
                  </a:lnTo>
                  <a:lnTo>
                    <a:pt x="1123" y="19"/>
                  </a:lnTo>
                  <a:lnTo>
                    <a:pt x="1126" y="19"/>
                  </a:lnTo>
                  <a:lnTo>
                    <a:pt x="1130" y="19"/>
                  </a:lnTo>
                  <a:lnTo>
                    <a:pt x="1133" y="19"/>
                  </a:lnTo>
                  <a:lnTo>
                    <a:pt x="1136" y="19"/>
                  </a:lnTo>
                  <a:lnTo>
                    <a:pt x="1140" y="19"/>
                  </a:lnTo>
                  <a:lnTo>
                    <a:pt x="1143" y="18"/>
                  </a:lnTo>
                  <a:lnTo>
                    <a:pt x="1146" y="17"/>
                  </a:lnTo>
                  <a:lnTo>
                    <a:pt x="1149" y="16"/>
                  </a:lnTo>
                  <a:lnTo>
                    <a:pt x="1152" y="16"/>
                  </a:lnTo>
                  <a:lnTo>
                    <a:pt x="1155" y="15"/>
                  </a:lnTo>
                  <a:lnTo>
                    <a:pt x="1159" y="14"/>
                  </a:lnTo>
                  <a:lnTo>
                    <a:pt x="1162" y="13"/>
                  </a:lnTo>
                  <a:lnTo>
                    <a:pt x="1166" y="13"/>
                  </a:lnTo>
                  <a:lnTo>
                    <a:pt x="1170" y="12"/>
                  </a:lnTo>
                  <a:lnTo>
                    <a:pt x="1172" y="11"/>
                  </a:lnTo>
                  <a:lnTo>
                    <a:pt x="1175" y="10"/>
                  </a:lnTo>
                  <a:lnTo>
                    <a:pt x="1178" y="10"/>
                  </a:lnTo>
                  <a:lnTo>
                    <a:pt x="1181" y="9"/>
                  </a:lnTo>
                  <a:lnTo>
                    <a:pt x="1184" y="9"/>
                  </a:lnTo>
                  <a:lnTo>
                    <a:pt x="1188" y="8"/>
                  </a:lnTo>
                  <a:lnTo>
                    <a:pt x="1191" y="7"/>
                  </a:lnTo>
                  <a:lnTo>
                    <a:pt x="1194" y="6"/>
                  </a:lnTo>
                  <a:lnTo>
                    <a:pt x="1197" y="5"/>
                  </a:lnTo>
                  <a:lnTo>
                    <a:pt x="1200" y="4"/>
                  </a:lnTo>
                  <a:lnTo>
                    <a:pt x="1203" y="3"/>
                  </a:lnTo>
                  <a:lnTo>
                    <a:pt x="1207" y="2"/>
                  </a:lnTo>
                  <a:lnTo>
                    <a:pt x="1210" y="1"/>
                  </a:lnTo>
                  <a:lnTo>
                    <a:pt x="1213" y="1"/>
                  </a:lnTo>
                  <a:lnTo>
                    <a:pt x="1216" y="0"/>
                  </a:lnTo>
                  <a:lnTo>
                    <a:pt x="1220" y="0"/>
                  </a:lnTo>
                  <a:lnTo>
                    <a:pt x="1223" y="0"/>
                  </a:lnTo>
                  <a:lnTo>
                    <a:pt x="1226" y="0"/>
                  </a:lnTo>
                  <a:lnTo>
                    <a:pt x="1229" y="0"/>
                  </a:lnTo>
                  <a:lnTo>
                    <a:pt x="1233" y="0"/>
                  </a:lnTo>
                  <a:lnTo>
                    <a:pt x="1236" y="0"/>
                  </a:lnTo>
                  <a:lnTo>
                    <a:pt x="1239" y="1"/>
                  </a:lnTo>
                  <a:lnTo>
                    <a:pt x="1242" y="1"/>
                  </a:lnTo>
                  <a:lnTo>
                    <a:pt x="1246" y="1"/>
                  </a:lnTo>
                  <a:lnTo>
                    <a:pt x="1249" y="1"/>
                  </a:lnTo>
                  <a:lnTo>
                    <a:pt x="1252" y="1"/>
                  </a:lnTo>
                  <a:lnTo>
                    <a:pt x="1255" y="1"/>
                  </a:lnTo>
                  <a:lnTo>
                    <a:pt x="1258" y="1"/>
                  </a:lnTo>
                  <a:lnTo>
                    <a:pt x="1262" y="1"/>
                  </a:lnTo>
                  <a:lnTo>
                    <a:pt x="1265" y="1"/>
                  </a:lnTo>
                  <a:lnTo>
                    <a:pt x="1268" y="0"/>
                  </a:lnTo>
                  <a:lnTo>
                    <a:pt x="1271" y="0"/>
                  </a:lnTo>
                  <a:lnTo>
                    <a:pt x="1274" y="0"/>
                  </a:lnTo>
                  <a:lnTo>
                    <a:pt x="1278" y="0"/>
                  </a:lnTo>
                  <a:lnTo>
                    <a:pt x="1281" y="0"/>
                  </a:lnTo>
                  <a:lnTo>
                    <a:pt x="1284" y="1"/>
                  </a:lnTo>
                  <a:lnTo>
                    <a:pt x="1287" y="1"/>
                  </a:lnTo>
                  <a:lnTo>
                    <a:pt x="1290" y="1"/>
                  </a:lnTo>
                  <a:lnTo>
                    <a:pt x="1294" y="1"/>
                  </a:lnTo>
                  <a:lnTo>
                    <a:pt x="1297" y="1"/>
                  </a:lnTo>
                  <a:lnTo>
                    <a:pt x="1300" y="1"/>
                  </a:lnTo>
                  <a:lnTo>
                    <a:pt x="1303" y="1"/>
                  </a:lnTo>
                  <a:lnTo>
                    <a:pt x="1307" y="1"/>
                  </a:lnTo>
                  <a:lnTo>
                    <a:pt x="1310" y="1"/>
                  </a:lnTo>
                  <a:lnTo>
                    <a:pt x="1313" y="1"/>
                  </a:lnTo>
                  <a:lnTo>
                    <a:pt x="1316" y="1"/>
                  </a:lnTo>
                  <a:lnTo>
                    <a:pt x="1320" y="2"/>
                  </a:lnTo>
                  <a:lnTo>
                    <a:pt x="1324" y="2"/>
                  </a:lnTo>
                  <a:lnTo>
                    <a:pt x="1326" y="3"/>
                  </a:lnTo>
                  <a:lnTo>
                    <a:pt x="1329" y="4"/>
                  </a:lnTo>
                  <a:lnTo>
                    <a:pt x="1332" y="6"/>
                  </a:lnTo>
                  <a:lnTo>
                    <a:pt x="1336" y="8"/>
                  </a:lnTo>
                  <a:lnTo>
                    <a:pt x="1339" y="11"/>
                  </a:lnTo>
                  <a:lnTo>
                    <a:pt x="1342" y="15"/>
                  </a:lnTo>
                  <a:lnTo>
                    <a:pt x="1345" y="19"/>
                  </a:lnTo>
                  <a:lnTo>
                    <a:pt x="1348" y="23"/>
                  </a:lnTo>
                  <a:lnTo>
                    <a:pt x="1352" y="26"/>
                  </a:lnTo>
                  <a:lnTo>
                    <a:pt x="1355" y="29"/>
                  </a:lnTo>
                  <a:lnTo>
                    <a:pt x="1358" y="32"/>
                  </a:lnTo>
                  <a:lnTo>
                    <a:pt x="1361" y="36"/>
                  </a:lnTo>
                  <a:lnTo>
                    <a:pt x="1364" y="40"/>
                  </a:lnTo>
                  <a:lnTo>
                    <a:pt x="1368" y="44"/>
                  </a:lnTo>
                  <a:lnTo>
                    <a:pt x="1371" y="50"/>
                  </a:lnTo>
                  <a:lnTo>
                    <a:pt x="1374" y="57"/>
                  </a:lnTo>
                  <a:lnTo>
                    <a:pt x="1377" y="65"/>
                  </a:lnTo>
                  <a:lnTo>
                    <a:pt x="1380" y="75"/>
                  </a:lnTo>
                  <a:lnTo>
                    <a:pt x="1384" y="84"/>
                  </a:lnTo>
                  <a:lnTo>
                    <a:pt x="1387" y="95"/>
                  </a:lnTo>
                  <a:lnTo>
                    <a:pt x="1390" y="106"/>
                  </a:lnTo>
                  <a:lnTo>
                    <a:pt x="1394" y="117"/>
                  </a:lnTo>
                  <a:lnTo>
                    <a:pt x="1397" y="129"/>
                  </a:lnTo>
                  <a:lnTo>
                    <a:pt x="1400" y="141"/>
                  </a:lnTo>
                  <a:lnTo>
                    <a:pt x="1403" y="154"/>
                  </a:lnTo>
                  <a:lnTo>
                    <a:pt x="1406" y="166"/>
                  </a:lnTo>
                  <a:lnTo>
                    <a:pt x="1410" y="178"/>
                  </a:lnTo>
                  <a:lnTo>
                    <a:pt x="1413" y="191"/>
                  </a:lnTo>
                  <a:lnTo>
                    <a:pt x="1416" y="203"/>
                  </a:lnTo>
                  <a:lnTo>
                    <a:pt x="1419" y="214"/>
                  </a:lnTo>
                  <a:lnTo>
                    <a:pt x="1422" y="225"/>
                  </a:lnTo>
                  <a:lnTo>
                    <a:pt x="1425" y="236"/>
                  </a:lnTo>
                  <a:lnTo>
                    <a:pt x="1429" y="246"/>
                  </a:lnTo>
                  <a:lnTo>
                    <a:pt x="1432" y="256"/>
                  </a:lnTo>
                  <a:lnTo>
                    <a:pt x="1435" y="263"/>
                  </a:lnTo>
                  <a:lnTo>
                    <a:pt x="1439" y="269"/>
                  </a:lnTo>
                  <a:lnTo>
                    <a:pt x="1442" y="274"/>
                  </a:lnTo>
                  <a:lnTo>
                    <a:pt x="1445" y="277"/>
                  </a:lnTo>
                  <a:lnTo>
                    <a:pt x="1448" y="278"/>
                  </a:lnTo>
                  <a:lnTo>
                    <a:pt x="1451" y="278"/>
                  </a:lnTo>
                  <a:lnTo>
                    <a:pt x="1454" y="278"/>
                  </a:lnTo>
                  <a:lnTo>
                    <a:pt x="1458" y="278"/>
                  </a:lnTo>
                  <a:lnTo>
                    <a:pt x="1461" y="278"/>
                  </a:lnTo>
                  <a:lnTo>
                    <a:pt x="1464" y="279"/>
                  </a:lnTo>
                  <a:lnTo>
                    <a:pt x="1467" y="279"/>
                  </a:lnTo>
                  <a:lnTo>
                    <a:pt x="1470" y="279"/>
                  </a:lnTo>
                  <a:lnTo>
                    <a:pt x="1474" y="279"/>
                  </a:lnTo>
                  <a:lnTo>
                    <a:pt x="1477" y="279"/>
                  </a:lnTo>
                  <a:lnTo>
                    <a:pt x="1480" y="279"/>
                  </a:lnTo>
                  <a:lnTo>
                    <a:pt x="1483" y="279"/>
                  </a:lnTo>
                  <a:lnTo>
                    <a:pt x="1487" y="279"/>
                  </a:lnTo>
                  <a:lnTo>
                    <a:pt x="1490" y="280"/>
                  </a:lnTo>
                  <a:lnTo>
                    <a:pt x="1493" y="280"/>
                  </a:lnTo>
                  <a:lnTo>
                    <a:pt x="1496" y="280"/>
                  </a:lnTo>
                  <a:lnTo>
                    <a:pt x="1500" y="280"/>
                  </a:lnTo>
                  <a:lnTo>
                    <a:pt x="1503" y="281"/>
                  </a:lnTo>
                  <a:lnTo>
                    <a:pt x="1506" y="281"/>
                  </a:lnTo>
                  <a:lnTo>
                    <a:pt x="1509" y="282"/>
                  </a:lnTo>
                  <a:lnTo>
                    <a:pt x="1512" y="282"/>
                  </a:lnTo>
                  <a:lnTo>
                    <a:pt x="1516" y="282"/>
                  </a:lnTo>
                  <a:lnTo>
                    <a:pt x="1519" y="282"/>
                  </a:lnTo>
                  <a:lnTo>
                    <a:pt x="1522" y="282"/>
                  </a:lnTo>
                  <a:lnTo>
                    <a:pt x="1525" y="283"/>
                  </a:lnTo>
                  <a:lnTo>
                    <a:pt x="1529" y="284"/>
                  </a:lnTo>
                  <a:lnTo>
                    <a:pt x="1532" y="285"/>
                  </a:lnTo>
                  <a:lnTo>
                    <a:pt x="1535" y="287"/>
                  </a:lnTo>
                  <a:lnTo>
                    <a:pt x="1538" y="288"/>
                  </a:lnTo>
                  <a:lnTo>
                    <a:pt x="1541" y="289"/>
                  </a:lnTo>
                  <a:lnTo>
                    <a:pt x="1544" y="290"/>
                  </a:lnTo>
                  <a:lnTo>
                    <a:pt x="1548" y="291"/>
                  </a:lnTo>
                  <a:lnTo>
                    <a:pt x="1551" y="292"/>
                  </a:lnTo>
                  <a:lnTo>
                    <a:pt x="1554" y="293"/>
                  </a:lnTo>
                  <a:lnTo>
                    <a:pt x="1558" y="293"/>
                  </a:lnTo>
                  <a:lnTo>
                    <a:pt x="1561" y="294"/>
                  </a:lnTo>
                  <a:lnTo>
                    <a:pt x="1564" y="295"/>
                  </a:lnTo>
                  <a:lnTo>
                    <a:pt x="1567" y="295"/>
                  </a:lnTo>
                  <a:lnTo>
                    <a:pt x="1570" y="295"/>
                  </a:lnTo>
                  <a:lnTo>
                    <a:pt x="1573" y="295"/>
                  </a:lnTo>
                  <a:lnTo>
                    <a:pt x="1577" y="295"/>
                  </a:lnTo>
                  <a:lnTo>
                    <a:pt x="1580" y="295"/>
                  </a:lnTo>
                  <a:lnTo>
                    <a:pt x="1583" y="295"/>
                  </a:lnTo>
                  <a:lnTo>
                    <a:pt x="1586" y="296"/>
                  </a:lnTo>
                  <a:lnTo>
                    <a:pt x="1590" y="297"/>
                  </a:lnTo>
                  <a:lnTo>
                    <a:pt x="1593" y="297"/>
                  </a:lnTo>
                  <a:lnTo>
                    <a:pt x="1596" y="297"/>
                  </a:lnTo>
                  <a:lnTo>
                    <a:pt x="1599" y="295"/>
                  </a:lnTo>
                  <a:lnTo>
                    <a:pt x="1602" y="293"/>
                  </a:lnTo>
                  <a:lnTo>
                    <a:pt x="1606" y="289"/>
                  </a:lnTo>
                  <a:lnTo>
                    <a:pt x="1609" y="285"/>
                  </a:lnTo>
                  <a:lnTo>
                    <a:pt x="1612" y="281"/>
                  </a:lnTo>
                  <a:lnTo>
                    <a:pt x="1615" y="277"/>
                  </a:lnTo>
                  <a:lnTo>
                    <a:pt x="1619" y="274"/>
                  </a:lnTo>
                  <a:lnTo>
                    <a:pt x="1622" y="270"/>
                  </a:lnTo>
                  <a:lnTo>
                    <a:pt x="1625" y="264"/>
                  </a:lnTo>
                  <a:lnTo>
                    <a:pt x="1628" y="258"/>
                  </a:lnTo>
                  <a:lnTo>
                    <a:pt x="1632" y="250"/>
                  </a:lnTo>
                  <a:lnTo>
                    <a:pt x="1635" y="242"/>
                  </a:lnTo>
                  <a:lnTo>
                    <a:pt x="1638" y="232"/>
                  </a:lnTo>
                  <a:lnTo>
                    <a:pt x="1641" y="221"/>
                  </a:lnTo>
                  <a:lnTo>
                    <a:pt x="1644" y="210"/>
                  </a:lnTo>
                  <a:lnTo>
                    <a:pt x="1648" y="198"/>
                  </a:lnTo>
                  <a:lnTo>
                    <a:pt x="1651" y="186"/>
                  </a:lnTo>
                  <a:lnTo>
                    <a:pt x="1654" y="173"/>
                  </a:lnTo>
                  <a:lnTo>
                    <a:pt x="1657" y="160"/>
                  </a:lnTo>
                  <a:lnTo>
                    <a:pt x="1661" y="147"/>
                  </a:lnTo>
                  <a:lnTo>
                    <a:pt x="1664" y="133"/>
                  </a:lnTo>
                  <a:lnTo>
                    <a:pt x="1667" y="120"/>
                  </a:lnTo>
                  <a:lnTo>
                    <a:pt x="1670" y="106"/>
                  </a:lnTo>
                  <a:lnTo>
                    <a:pt x="1673" y="93"/>
                  </a:lnTo>
                  <a:lnTo>
                    <a:pt x="1676" y="81"/>
                  </a:lnTo>
                  <a:lnTo>
                    <a:pt x="1680" y="69"/>
                  </a:lnTo>
                  <a:lnTo>
                    <a:pt x="1683" y="58"/>
                  </a:lnTo>
                  <a:lnTo>
                    <a:pt x="1686" y="48"/>
                  </a:lnTo>
                  <a:lnTo>
                    <a:pt x="1689" y="40"/>
                  </a:lnTo>
                  <a:lnTo>
                    <a:pt x="1692" y="34"/>
                  </a:lnTo>
                  <a:lnTo>
                    <a:pt x="1696" y="30"/>
                  </a:lnTo>
                  <a:lnTo>
                    <a:pt x="1699" y="28"/>
                  </a:lnTo>
                  <a:lnTo>
                    <a:pt x="1702" y="27"/>
                  </a:lnTo>
                  <a:lnTo>
                    <a:pt x="1707" y="26"/>
                  </a:lnTo>
                  <a:lnTo>
                    <a:pt x="1710" y="26"/>
                  </a:lnTo>
                  <a:lnTo>
                    <a:pt x="1712" y="26"/>
                  </a:lnTo>
                  <a:lnTo>
                    <a:pt x="1715" y="26"/>
                  </a:lnTo>
                  <a:lnTo>
                    <a:pt x="1718" y="26"/>
                  </a:lnTo>
                  <a:lnTo>
                    <a:pt x="1722" y="26"/>
                  </a:lnTo>
                  <a:lnTo>
                    <a:pt x="1725" y="26"/>
                  </a:lnTo>
                  <a:lnTo>
                    <a:pt x="1728" y="25"/>
                  </a:lnTo>
                  <a:lnTo>
                    <a:pt x="1731" y="25"/>
                  </a:lnTo>
                  <a:lnTo>
                    <a:pt x="1735" y="25"/>
                  </a:lnTo>
                  <a:lnTo>
                    <a:pt x="1738" y="25"/>
                  </a:lnTo>
                  <a:lnTo>
                    <a:pt x="1741" y="25"/>
                  </a:lnTo>
                  <a:lnTo>
                    <a:pt x="1744" y="25"/>
                  </a:lnTo>
                  <a:lnTo>
                    <a:pt x="1747" y="25"/>
                  </a:lnTo>
                  <a:lnTo>
                    <a:pt x="1750" y="25"/>
                  </a:lnTo>
                  <a:lnTo>
                    <a:pt x="1754" y="25"/>
                  </a:lnTo>
                  <a:lnTo>
                    <a:pt x="1757" y="25"/>
                  </a:lnTo>
                  <a:lnTo>
                    <a:pt x="1760" y="25"/>
                  </a:lnTo>
                  <a:lnTo>
                    <a:pt x="1763" y="25"/>
                  </a:lnTo>
                  <a:lnTo>
                    <a:pt x="1766" y="24"/>
                  </a:lnTo>
                  <a:lnTo>
                    <a:pt x="1770" y="24"/>
                  </a:lnTo>
                  <a:lnTo>
                    <a:pt x="1773" y="23"/>
                  </a:lnTo>
                  <a:lnTo>
                    <a:pt x="1776" y="23"/>
                  </a:lnTo>
                  <a:lnTo>
                    <a:pt x="1779" y="23"/>
                  </a:lnTo>
                  <a:lnTo>
                    <a:pt x="1783" y="22"/>
                  </a:lnTo>
                  <a:lnTo>
                    <a:pt x="1786" y="21"/>
                  </a:lnTo>
                  <a:lnTo>
                    <a:pt x="1789" y="21"/>
                  </a:lnTo>
                  <a:lnTo>
                    <a:pt x="1792" y="21"/>
                  </a:lnTo>
                  <a:lnTo>
                    <a:pt x="1795" y="20"/>
                  </a:lnTo>
                  <a:lnTo>
                    <a:pt x="1798" y="20"/>
                  </a:lnTo>
                  <a:lnTo>
                    <a:pt x="1802" y="20"/>
                  </a:lnTo>
                  <a:lnTo>
                    <a:pt x="1805" y="19"/>
                  </a:lnTo>
                  <a:lnTo>
                    <a:pt x="1808" y="19"/>
                  </a:lnTo>
                  <a:lnTo>
                    <a:pt x="1812" y="19"/>
                  </a:lnTo>
                  <a:lnTo>
                    <a:pt x="1815" y="18"/>
                  </a:lnTo>
                  <a:lnTo>
                    <a:pt x="1818" y="18"/>
                  </a:lnTo>
                  <a:lnTo>
                    <a:pt x="1821" y="18"/>
                  </a:lnTo>
                  <a:lnTo>
                    <a:pt x="1824" y="18"/>
                  </a:lnTo>
                  <a:lnTo>
                    <a:pt x="1827" y="17"/>
                  </a:lnTo>
                  <a:lnTo>
                    <a:pt x="1832" y="17"/>
                  </a:lnTo>
                  <a:lnTo>
                    <a:pt x="1834" y="17"/>
                  </a:lnTo>
                  <a:lnTo>
                    <a:pt x="1837" y="16"/>
                  </a:lnTo>
                  <a:lnTo>
                    <a:pt x="1840" y="15"/>
                  </a:lnTo>
                  <a:lnTo>
                    <a:pt x="1844" y="15"/>
                  </a:lnTo>
                  <a:lnTo>
                    <a:pt x="1847" y="15"/>
                  </a:lnTo>
                  <a:lnTo>
                    <a:pt x="1850" y="15"/>
                  </a:lnTo>
                  <a:lnTo>
                    <a:pt x="1853" y="15"/>
                  </a:lnTo>
                  <a:lnTo>
                    <a:pt x="1857" y="17"/>
                  </a:lnTo>
                  <a:lnTo>
                    <a:pt x="1860" y="18"/>
                  </a:lnTo>
                  <a:lnTo>
                    <a:pt x="1863" y="20"/>
                  </a:lnTo>
                  <a:lnTo>
                    <a:pt x="1866" y="21"/>
                  </a:lnTo>
                  <a:lnTo>
                    <a:pt x="1869" y="23"/>
                  </a:lnTo>
                  <a:lnTo>
                    <a:pt x="1872" y="24"/>
                  </a:lnTo>
                  <a:lnTo>
                    <a:pt x="1876" y="26"/>
                  </a:lnTo>
                  <a:lnTo>
                    <a:pt x="1879" y="28"/>
                  </a:lnTo>
                  <a:lnTo>
                    <a:pt x="1882" y="32"/>
                  </a:lnTo>
                  <a:lnTo>
                    <a:pt x="1885" y="35"/>
                  </a:lnTo>
                  <a:lnTo>
                    <a:pt x="1889" y="39"/>
                  </a:lnTo>
                  <a:lnTo>
                    <a:pt x="1892" y="44"/>
                  </a:lnTo>
                  <a:lnTo>
                    <a:pt x="1895" y="49"/>
                  </a:lnTo>
                  <a:lnTo>
                    <a:pt x="1898" y="56"/>
                  </a:lnTo>
                  <a:lnTo>
                    <a:pt x="1901" y="64"/>
                  </a:lnTo>
                  <a:lnTo>
                    <a:pt x="1905" y="73"/>
                  </a:lnTo>
                  <a:lnTo>
                    <a:pt x="1908" y="82"/>
                  </a:lnTo>
                  <a:lnTo>
                    <a:pt x="1911" y="93"/>
                  </a:lnTo>
                  <a:lnTo>
                    <a:pt x="1914" y="104"/>
                  </a:lnTo>
                  <a:lnTo>
                    <a:pt x="1918" y="116"/>
                  </a:lnTo>
                  <a:lnTo>
                    <a:pt x="1921" y="128"/>
                  </a:lnTo>
                  <a:lnTo>
                    <a:pt x="1924" y="140"/>
                  </a:lnTo>
                  <a:lnTo>
                    <a:pt x="1927" y="152"/>
                  </a:lnTo>
                  <a:lnTo>
                    <a:pt x="1930" y="165"/>
                  </a:lnTo>
                  <a:lnTo>
                    <a:pt x="1934" y="178"/>
                  </a:lnTo>
                  <a:lnTo>
                    <a:pt x="1937" y="191"/>
                  </a:lnTo>
                  <a:lnTo>
                    <a:pt x="1940" y="204"/>
                  </a:lnTo>
                  <a:lnTo>
                    <a:pt x="1943" y="217"/>
                  </a:lnTo>
                  <a:lnTo>
                    <a:pt x="1947" y="229"/>
                  </a:lnTo>
                  <a:lnTo>
                    <a:pt x="1950" y="241"/>
                  </a:lnTo>
                  <a:lnTo>
                    <a:pt x="1953" y="251"/>
                  </a:lnTo>
                  <a:lnTo>
                    <a:pt x="1956" y="260"/>
                  </a:lnTo>
                  <a:lnTo>
                    <a:pt x="1960" y="267"/>
                  </a:lnTo>
                  <a:lnTo>
                    <a:pt x="1963" y="272"/>
                  </a:lnTo>
                  <a:lnTo>
                    <a:pt x="1966" y="276"/>
                  </a:lnTo>
                  <a:lnTo>
                    <a:pt x="1969" y="278"/>
                  </a:lnTo>
                  <a:lnTo>
                    <a:pt x="1972" y="278"/>
                  </a:lnTo>
                  <a:lnTo>
                    <a:pt x="1975" y="279"/>
                  </a:lnTo>
                  <a:lnTo>
                    <a:pt x="1979" y="279"/>
                  </a:lnTo>
                  <a:lnTo>
                    <a:pt x="1982" y="279"/>
                  </a:lnTo>
                  <a:lnTo>
                    <a:pt x="1985" y="278"/>
                  </a:lnTo>
                  <a:lnTo>
                    <a:pt x="1988" y="278"/>
                  </a:lnTo>
                  <a:lnTo>
                    <a:pt x="1992" y="278"/>
                  </a:lnTo>
                  <a:lnTo>
                    <a:pt x="1995" y="279"/>
                  </a:lnTo>
                  <a:lnTo>
                    <a:pt x="1998" y="279"/>
                  </a:lnTo>
                  <a:lnTo>
                    <a:pt x="2001" y="280"/>
                  </a:lnTo>
                  <a:lnTo>
                    <a:pt x="2005" y="280"/>
                  </a:lnTo>
                  <a:lnTo>
                    <a:pt x="2008" y="281"/>
                  </a:lnTo>
                  <a:lnTo>
                    <a:pt x="2011" y="282"/>
                  </a:lnTo>
                  <a:lnTo>
                    <a:pt x="2014" y="283"/>
                  </a:lnTo>
                  <a:lnTo>
                    <a:pt x="2017" y="284"/>
                  </a:lnTo>
                  <a:lnTo>
                    <a:pt x="2020" y="284"/>
                  </a:lnTo>
                  <a:lnTo>
                    <a:pt x="2024" y="285"/>
                  </a:lnTo>
                  <a:lnTo>
                    <a:pt x="2027" y="285"/>
                  </a:lnTo>
                  <a:lnTo>
                    <a:pt x="2030" y="285"/>
                  </a:lnTo>
                  <a:lnTo>
                    <a:pt x="2034" y="285"/>
                  </a:lnTo>
                  <a:lnTo>
                    <a:pt x="2037" y="285"/>
                  </a:lnTo>
                  <a:lnTo>
                    <a:pt x="2040" y="285"/>
                  </a:lnTo>
                  <a:lnTo>
                    <a:pt x="2043" y="285"/>
                  </a:lnTo>
                  <a:lnTo>
                    <a:pt x="2046" y="285"/>
                  </a:lnTo>
                  <a:lnTo>
                    <a:pt x="2049" y="286"/>
                  </a:lnTo>
                  <a:lnTo>
                    <a:pt x="2053" y="286"/>
                  </a:lnTo>
                  <a:lnTo>
                    <a:pt x="2056" y="286"/>
                  </a:lnTo>
                  <a:lnTo>
                    <a:pt x="2059" y="286"/>
                  </a:lnTo>
                  <a:lnTo>
                    <a:pt x="2062" y="286"/>
                  </a:lnTo>
                  <a:lnTo>
                    <a:pt x="2066" y="285"/>
                  </a:lnTo>
                  <a:lnTo>
                    <a:pt x="2069" y="284"/>
                  </a:lnTo>
                  <a:lnTo>
                    <a:pt x="2072" y="283"/>
                  </a:lnTo>
                  <a:lnTo>
                    <a:pt x="2075" y="282"/>
                  </a:lnTo>
                  <a:lnTo>
                    <a:pt x="2078" y="282"/>
                  </a:lnTo>
                  <a:lnTo>
                    <a:pt x="2082" y="282"/>
                  </a:lnTo>
                  <a:lnTo>
                    <a:pt x="2085" y="283"/>
                  </a:lnTo>
                  <a:lnTo>
                    <a:pt x="2088" y="284"/>
                  </a:lnTo>
                  <a:lnTo>
                    <a:pt x="2091" y="287"/>
                  </a:lnTo>
                  <a:lnTo>
                    <a:pt x="2095" y="289"/>
                  </a:lnTo>
                  <a:lnTo>
                    <a:pt x="2098" y="290"/>
                  </a:lnTo>
                  <a:lnTo>
                    <a:pt x="2101" y="292"/>
                  </a:lnTo>
                  <a:lnTo>
                    <a:pt x="2104" y="293"/>
                  </a:lnTo>
                  <a:lnTo>
                    <a:pt x="2107" y="294"/>
                  </a:lnTo>
                  <a:lnTo>
                    <a:pt x="2111" y="294"/>
                  </a:lnTo>
                  <a:lnTo>
                    <a:pt x="2114" y="295"/>
                  </a:lnTo>
                  <a:lnTo>
                    <a:pt x="2117" y="295"/>
                  </a:lnTo>
                  <a:lnTo>
                    <a:pt x="2120" y="294"/>
                  </a:lnTo>
                  <a:lnTo>
                    <a:pt x="2123" y="294"/>
                  </a:lnTo>
                  <a:lnTo>
                    <a:pt x="2127" y="294"/>
                  </a:lnTo>
                  <a:lnTo>
                    <a:pt x="2130" y="294"/>
                  </a:lnTo>
                  <a:lnTo>
                    <a:pt x="2133" y="294"/>
                  </a:lnTo>
                  <a:lnTo>
                    <a:pt x="2136" y="294"/>
                  </a:lnTo>
                  <a:lnTo>
                    <a:pt x="2140" y="294"/>
                  </a:lnTo>
                  <a:lnTo>
                    <a:pt x="2143" y="293"/>
                  </a:lnTo>
                  <a:lnTo>
                    <a:pt x="2146" y="292"/>
                  </a:lnTo>
                  <a:lnTo>
                    <a:pt x="2149" y="290"/>
                  </a:lnTo>
                  <a:lnTo>
                    <a:pt x="2152" y="289"/>
                  </a:lnTo>
                  <a:lnTo>
                    <a:pt x="2156" y="287"/>
                  </a:lnTo>
                  <a:lnTo>
                    <a:pt x="2159" y="286"/>
                  </a:lnTo>
                  <a:lnTo>
                    <a:pt x="2162" y="285"/>
                  </a:lnTo>
                  <a:lnTo>
                    <a:pt x="2165" y="285"/>
                  </a:lnTo>
                  <a:lnTo>
                    <a:pt x="2168" y="285"/>
                  </a:lnTo>
                  <a:lnTo>
                    <a:pt x="2172" y="285"/>
                  </a:lnTo>
                  <a:lnTo>
                    <a:pt x="2175" y="285"/>
                  </a:lnTo>
                  <a:lnTo>
                    <a:pt x="2178" y="286"/>
                  </a:lnTo>
                  <a:lnTo>
                    <a:pt x="2182" y="287"/>
                  </a:lnTo>
                  <a:lnTo>
                    <a:pt x="2185" y="287"/>
                  </a:lnTo>
                  <a:lnTo>
                    <a:pt x="2188" y="288"/>
                  </a:lnTo>
                  <a:lnTo>
                    <a:pt x="2191" y="288"/>
                  </a:lnTo>
                  <a:lnTo>
                    <a:pt x="2194" y="288"/>
                  </a:lnTo>
                  <a:lnTo>
                    <a:pt x="2197" y="288"/>
                  </a:lnTo>
                  <a:lnTo>
                    <a:pt x="2200" y="288"/>
                  </a:lnTo>
                  <a:lnTo>
                    <a:pt x="2204" y="287"/>
                  </a:lnTo>
                  <a:lnTo>
                    <a:pt x="2207" y="287"/>
                  </a:lnTo>
                  <a:lnTo>
                    <a:pt x="2211" y="287"/>
                  </a:lnTo>
                  <a:lnTo>
                    <a:pt x="2214" y="287"/>
                  </a:lnTo>
                  <a:lnTo>
                    <a:pt x="2217" y="288"/>
                  </a:lnTo>
                  <a:lnTo>
                    <a:pt x="2220" y="289"/>
                  </a:lnTo>
                  <a:lnTo>
                    <a:pt x="2223" y="289"/>
                  </a:lnTo>
                  <a:lnTo>
                    <a:pt x="2226" y="290"/>
                  </a:lnTo>
                  <a:lnTo>
                    <a:pt x="2230" y="291"/>
                  </a:lnTo>
                  <a:lnTo>
                    <a:pt x="2233" y="291"/>
                  </a:lnTo>
                  <a:lnTo>
                    <a:pt x="2236" y="292"/>
                  </a:lnTo>
                  <a:lnTo>
                    <a:pt x="2239" y="292"/>
                  </a:lnTo>
                  <a:lnTo>
                    <a:pt x="2242" y="291"/>
                  </a:lnTo>
                  <a:lnTo>
                    <a:pt x="2246" y="291"/>
                  </a:lnTo>
                  <a:lnTo>
                    <a:pt x="2249" y="292"/>
                  </a:lnTo>
                  <a:lnTo>
                    <a:pt x="2252" y="292"/>
                  </a:lnTo>
                  <a:lnTo>
                    <a:pt x="2255" y="292"/>
                  </a:lnTo>
                  <a:lnTo>
                    <a:pt x="2259" y="292"/>
                  </a:lnTo>
                  <a:lnTo>
                    <a:pt x="2262" y="292"/>
                  </a:lnTo>
                  <a:lnTo>
                    <a:pt x="2265" y="292"/>
                  </a:lnTo>
                  <a:lnTo>
                    <a:pt x="2268" y="292"/>
                  </a:lnTo>
                  <a:lnTo>
                    <a:pt x="2271" y="293"/>
                  </a:lnTo>
                  <a:lnTo>
                    <a:pt x="2274" y="293"/>
                  </a:lnTo>
                  <a:lnTo>
                    <a:pt x="2278" y="294"/>
                  </a:lnTo>
                  <a:lnTo>
                    <a:pt x="2281" y="295"/>
                  </a:lnTo>
                  <a:lnTo>
                    <a:pt x="2284" y="296"/>
                  </a:lnTo>
                  <a:lnTo>
                    <a:pt x="2287" y="296"/>
                  </a:lnTo>
                  <a:lnTo>
                    <a:pt x="2291" y="297"/>
                  </a:lnTo>
                  <a:lnTo>
                    <a:pt x="2294" y="298"/>
                  </a:lnTo>
                  <a:lnTo>
                    <a:pt x="2297" y="298"/>
                  </a:lnTo>
                  <a:lnTo>
                    <a:pt x="2300" y="299"/>
                  </a:lnTo>
                  <a:lnTo>
                    <a:pt x="2304" y="299"/>
                  </a:lnTo>
                  <a:lnTo>
                    <a:pt x="2307" y="299"/>
                  </a:lnTo>
                  <a:lnTo>
                    <a:pt x="2310" y="299"/>
                  </a:lnTo>
                  <a:lnTo>
                    <a:pt x="2313" y="299"/>
                  </a:lnTo>
                  <a:lnTo>
                    <a:pt x="2317" y="297"/>
                  </a:lnTo>
                  <a:lnTo>
                    <a:pt x="2320" y="296"/>
                  </a:lnTo>
                  <a:lnTo>
                    <a:pt x="2323" y="293"/>
                  </a:lnTo>
                  <a:lnTo>
                    <a:pt x="2326" y="290"/>
                  </a:lnTo>
                  <a:lnTo>
                    <a:pt x="2329" y="286"/>
                  </a:lnTo>
                  <a:lnTo>
                    <a:pt x="2333" y="282"/>
                  </a:lnTo>
                  <a:lnTo>
                    <a:pt x="2336" y="278"/>
                  </a:lnTo>
                  <a:lnTo>
                    <a:pt x="2339" y="274"/>
                  </a:lnTo>
                  <a:lnTo>
                    <a:pt x="2342" y="270"/>
                  </a:lnTo>
                  <a:lnTo>
                    <a:pt x="2345" y="265"/>
                  </a:lnTo>
                  <a:lnTo>
                    <a:pt x="2348" y="259"/>
                  </a:lnTo>
                  <a:lnTo>
                    <a:pt x="2352" y="251"/>
                  </a:lnTo>
                  <a:lnTo>
                    <a:pt x="2355" y="242"/>
                  </a:lnTo>
                  <a:lnTo>
                    <a:pt x="2358" y="232"/>
                  </a:lnTo>
                  <a:lnTo>
                    <a:pt x="2362" y="222"/>
                  </a:lnTo>
                  <a:lnTo>
                    <a:pt x="2365" y="211"/>
                  </a:lnTo>
                  <a:lnTo>
                    <a:pt x="2368" y="201"/>
                  </a:lnTo>
                  <a:lnTo>
                    <a:pt x="2371" y="190"/>
                  </a:lnTo>
                  <a:lnTo>
                    <a:pt x="2374" y="178"/>
                  </a:lnTo>
                  <a:lnTo>
                    <a:pt x="2378" y="166"/>
                  </a:lnTo>
                  <a:lnTo>
                    <a:pt x="2381" y="155"/>
                  </a:lnTo>
                  <a:lnTo>
                    <a:pt x="2384" y="143"/>
                  </a:lnTo>
                  <a:lnTo>
                    <a:pt x="2387" y="131"/>
                  </a:lnTo>
                  <a:lnTo>
                    <a:pt x="2391" y="119"/>
                  </a:lnTo>
                  <a:lnTo>
                    <a:pt x="2394" y="107"/>
                  </a:lnTo>
                  <a:lnTo>
                    <a:pt x="2397" y="94"/>
                  </a:lnTo>
                  <a:lnTo>
                    <a:pt x="2400" y="83"/>
                  </a:lnTo>
                  <a:lnTo>
                    <a:pt x="2403" y="72"/>
                  </a:lnTo>
                  <a:lnTo>
                    <a:pt x="2407" y="61"/>
                  </a:lnTo>
                  <a:lnTo>
                    <a:pt x="2410" y="52"/>
                  </a:lnTo>
                  <a:lnTo>
                    <a:pt x="2413" y="44"/>
                  </a:lnTo>
                  <a:lnTo>
                    <a:pt x="2416" y="37"/>
                  </a:lnTo>
                  <a:lnTo>
                    <a:pt x="2419" y="33"/>
                  </a:lnTo>
                  <a:lnTo>
                    <a:pt x="2423" y="29"/>
                  </a:lnTo>
                  <a:lnTo>
                    <a:pt x="2426" y="27"/>
                  </a:lnTo>
                  <a:lnTo>
                    <a:pt x="2429" y="27"/>
                  </a:lnTo>
                  <a:lnTo>
                    <a:pt x="2432" y="26"/>
                  </a:lnTo>
                  <a:lnTo>
                    <a:pt x="2435" y="26"/>
                  </a:lnTo>
                  <a:lnTo>
                    <a:pt x="2439" y="25"/>
                  </a:lnTo>
                  <a:lnTo>
                    <a:pt x="2442" y="25"/>
                  </a:lnTo>
                  <a:lnTo>
                    <a:pt x="2445" y="25"/>
                  </a:lnTo>
                  <a:lnTo>
                    <a:pt x="2448" y="25"/>
                  </a:lnTo>
                  <a:lnTo>
                    <a:pt x="2451" y="25"/>
                  </a:lnTo>
                  <a:lnTo>
                    <a:pt x="2455" y="25"/>
                  </a:lnTo>
                  <a:lnTo>
                    <a:pt x="2458" y="25"/>
                  </a:lnTo>
                  <a:lnTo>
                    <a:pt x="2461" y="25"/>
                  </a:lnTo>
                  <a:lnTo>
                    <a:pt x="2465" y="25"/>
                  </a:lnTo>
                  <a:lnTo>
                    <a:pt x="2468" y="25"/>
                  </a:lnTo>
                  <a:lnTo>
                    <a:pt x="2471" y="25"/>
                  </a:lnTo>
                  <a:lnTo>
                    <a:pt x="2474" y="25"/>
                  </a:lnTo>
                  <a:lnTo>
                    <a:pt x="2477" y="25"/>
                  </a:lnTo>
                  <a:lnTo>
                    <a:pt x="2481" y="25"/>
                  </a:lnTo>
                  <a:lnTo>
                    <a:pt x="2484" y="25"/>
                  </a:lnTo>
                  <a:lnTo>
                    <a:pt x="2487" y="25"/>
                  </a:lnTo>
                  <a:lnTo>
                    <a:pt x="2490" y="25"/>
                  </a:lnTo>
                  <a:lnTo>
                    <a:pt x="2493" y="25"/>
                  </a:lnTo>
                  <a:lnTo>
                    <a:pt x="2496" y="25"/>
                  </a:lnTo>
                  <a:lnTo>
                    <a:pt x="2500" y="25"/>
                  </a:lnTo>
                  <a:lnTo>
                    <a:pt x="2503" y="25"/>
                  </a:lnTo>
                  <a:lnTo>
                    <a:pt x="2506" y="24"/>
                  </a:lnTo>
                  <a:lnTo>
                    <a:pt x="2509" y="24"/>
                  </a:lnTo>
                  <a:lnTo>
                    <a:pt x="2513" y="23"/>
                  </a:lnTo>
                  <a:lnTo>
                    <a:pt x="2516" y="23"/>
                  </a:lnTo>
                  <a:lnTo>
                    <a:pt x="2519" y="22"/>
                  </a:lnTo>
                  <a:lnTo>
                    <a:pt x="2522" y="22"/>
                  </a:lnTo>
                  <a:lnTo>
                    <a:pt x="2525" y="21"/>
                  </a:lnTo>
                  <a:lnTo>
                    <a:pt x="2529" y="21"/>
                  </a:lnTo>
                  <a:lnTo>
                    <a:pt x="2532" y="20"/>
                  </a:lnTo>
                  <a:lnTo>
                    <a:pt x="2535" y="20"/>
                  </a:lnTo>
                  <a:lnTo>
                    <a:pt x="2538" y="19"/>
                  </a:lnTo>
                  <a:lnTo>
                    <a:pt x="2542" y="18"/>
                  </a:lnTo>
                  <a:lnTo>
                    <a:pt x="2545" y="18"/>
                  </a:lnTo>
                  <a:lnTo>
                    <a:pt x="2548" y="17"/>
                  </a:lnTo>
                  <a:lnTo>
                    <a:pt x="2551" y="16"/>
                  </a:lnTo>
                  <a:lnTo>
                    <a:pt x="2554" y="15"/>
                  </a:lnTo>
                  <a:lnTo>
                    <a:pt x="2558" y="15"/>
                  </a:lnTo>
                  <a:lnTo>
                    <a:pt x="2561" y="15"/>
                  </a:lnTo>
                  <a:lnTo>
                    <a:pt x="2564" y="15"/>
                  </a:lnTo>
                  <a:lnTo>
                    <a:pt x="2567" y="15"/>
                  </a:lnTo>
                  <a:lnTo>
                    <a:pt x="2570" y="14"/>
                  </a:lnTo>
                  <a:lnTo>
                    <a:pt x="2574" y="14"/>
                  </a:lnTo>
                  <a:lnTo>
                    <a:pt x="2577" y="13"/>
                  </a:lnTo>
                  <a:lnTo>
                    <a:pt x="2580" y="13"/>
                  </a:lnTo>
                  <a:lnTo>
                    <a:pt x="2584" y="13"/>
                  </a:lnTo>
                  <a:lnTo>
                    <a:pt x="2587" y="13"/>
                  </a:lnTo>
                  <a:lnTo>
                    <a:pt x="2590" y="13"/>
                  </a:lnTo>
                  <a:lnTo>
                    <a:pt x="2593" y="13"/>
                  </a:lnTo>
                  <a:lnTo>
                    <a:pt x="2596" y="13"/>
                  </a:lnTo>
                  <a:lnTo>
                    <a:pt x="2599" y="14"/>
                  </a:lnTo>
                  <a:lnTo>
                    <a:pt x="2603" y="14"/>
                  </a:lnTo>
                  <a:lnTo>
                    <a:pt x="2606" y="14"/>
                  </a:lnTo>
                  <a:lnTo>
                    <a:pt x="2609" y="15"/>
                  </a:lnTo>
                  <a:lnTo>
                    <a:pt x="2612" y="15"/>
                  </a:lnTo>
                  <a:lnTo>
                    <a:pt x="2615" y="15"/>
                  </a:lnTo>
                  <a:lnTo>
                    <a:pt x="2619" y="15"/>
                  </a:lnTo>
                  <a:lnTo>
                    <a:pt x="2622" y="16"/>
                  </a:lnTo>
                  <a:lnTo>
                    <a:pt x="2625" y="17"/>
                  </a:lnTo>
                  <a:lnTo>
                    <a:pt x="2629" y="19"/>
                  </a:lnTo>
                  <a:lnTo>
                    <a:pt x="2632" y="20"/>
                  </a:lnTo>
                  <a:lnTo>
                    <a:pt x="2635" y="22"/>
                  </a:lnTo>
                  <a:lnTo>
                    <a:pt x="2638" y="23"/>
                  </a:lnTo>
                  <a:lnTo>
                    <a:pt x="2641" y="23"/>
                  </a:lnTo>
                  <a:lnTo>
                    <a:pt x="2644" y="24"/>
                  </a:lnTo>
                  <a:lnTo>
                    <a:pt x="2647" y="24"/>
                  </a:lnTo>
                  <a:lnTo>
                    <a:pt x="2651" y="24"/>
                  </a:lnTo>
                  <a:lnTo>
                    <a:pt x="2654" y="24"/>
                  </a:lnTo>
                  <a:lnTo>
                    <a:pt x="2658" y="24"/>
                  </a:lnTo>
                  <a:lnTo>
                    <a:pt x="2661" y="25"/>
                  </a:lnTo>
                  <a:lnTo>
                    <a:pt x="2664" y="25"/>
                  </a:lnTo>
                  <a:lnTo>
                    <a:pt x="2667" y="25"/>
                  </a:lnTo>
                  <a:lnTo>
                    <a:pt x="2670" y="25"/>
                  </a:lnTo>
                  <a:lnTo>
                    <a:pt x="2673" y="25"/>
                  </a:lnTo>
                  <a:lnTo>
                    <a:pt x="2677" y="26"/>
                  </a:lnTo>
                  <a:lnTo>
                    <a:pt x="2680" y="27"/>
                  </a:lnTo>
                  <a:lnTo>
                    <a:pt x="2683" y="27"/>
                  </a:lnTo>
                  <a:lnTo>
                    <a:pt x="2686" y="27"/>
                  </a:lnTo>
                  <a:lnTo>
                    <a:pt x="2690" y="26"/>
                  </a:lnTo>
                  <a:lnTo>
                    <a:pt x="2693" y="25"/>
                  </a:lnTo>
                  <a:lnTo>
                    <a:pt x="2696" y="24"/>
                  </a:lnTo>
                  <a:lnTo>
                    <a:pt x="2699" y="23"/>
                  </a:lnTo>
                  <a:lnTo>
                    <a:pt x="2702" y="21"/>
                  </a:lnTo>
                  <a:lnTo>
                    <a:pt x="2706" y="20"/>
                  </a:lnTo>
                  <a:lnTo>
                    <a:pt x="2709" y="19"/>
                  </a:lnTo>
                  <a:lnTo>
                    <a:pt x="2712" y="18"/>
                  </a:lnTo>
                  <a:lnTo>
                    <a:pt x="2715" y="17"/>
                  </a:lnTo>
                  <a:lnTo>
                    <a:pt x="2718" y="16"/>
                  </a:lnTo>
                  <a:lnTo>
                    <a:pt x="2722" y="16"/>
                  </a:lnTo>
                  <a:lnTo>
                    <a:pt x="2725" y="16"/>
                  </a:lnTo>
                  <a:lnTo>
                    <a:pt x="2728" y="16"/>
                  </a:lnTo>
                  <a:lnTo>
                    <a:pt x="2731" y="17"/>
                  </a:lnTo>
                  <a:lnTo>
                    <a:pt x="2735" y="19"/>
                  </a:lnTo>
                  <a:lnTo>
                    <a:pt x="2738" y="22"/>
                  </a:lnTo>
                  <a:lnTo>
                    <a:pt x="2741" y="24"/>
                  </a:lnTo>
                  <a:lnTo>
                    <a:pt x="2744" y="26"/>
                  </a:lnTo>
                  <a:lnTo>
                    <a:pt x="2747" y="28"/>
                  </a:lnTo>
                  <a:lnTo>
                    <a:pt x="2751" y="29"/>
                  </a:lnTo>
                  <a:lnTo>
                    <a:pt x="2754" y="31"/>
                  </a:lnTo>
                  <a:lnTo>
                    <a:pt x="2757" y="33"/>
                  </a:lnTo>
                  <a:lnTo>
                    <a:pt x="2760" y="35"/>
                  </a:lnTo>
                  <a:lnTo>
                    <a:pt x="2764" y="35"/>
                  </a:lnTo>
                  <a:lnTo>
                    <a:pt x="2767" y="35"/>
                  </a:lnTo>
                  <a:lnTo>
                    <a:pt x="2770" y="35"/>
                  </a:lnTo>
                  <a:lnTo>
                    <a:pt x="2773" y="34"/>
                  </a:lnTo>
                  <a:lnTo>
                    <a:pt x="2776" y="33"/>
                  </a:lnTo>
                  <a:lnTo>
                    <a:pt x="2780" y="33"/>
                  </a:lnTo>
                  <a:lnTo>
                    <a:pt x="2783" y="35"/>
                  </a:lnTo>
                  <a:lnTo>
                    <a:pt x="2786" y="38"/>
                  </a:lnTo>
                  <a:lnTo>
                    <a:pt x="2789" y="43"/>
                  </a:lnTo>
                  <a:lnTo>
                    <a:pt x="2792" y="49"/>
                  </a:lnTo>
                  <a:lnTo>
                    <a:pt x="2796" y="56"/>
                  </a:lnTo>
                  <a:lnTo>
                    <a:pt x="2799" y="64"/>
                  </a:lnTo>
                  <a:lnTo>
                    <a:pt x="2802" y="73"/>
                  </a:lnTo>
                  <a:lnTo>
                    <a:pt x="2805" y="82"/>
                  </a:lnTo>
                  <a:lnTo>
                    <a:pt x="2809" y="92"/>
                  </a:lnTo>
                  <a:lnTo>
                    <a:pt x="2812" y="102"/>
                  </a:lnTo>
                  <a:lnTo>
                    <a:pt x="2815" y="114"/>
                  </a:lnTo>
                  <a:lnTo>
                    <a:pt x="2818" y="127"/>
                  </a:lnTo>
                  <a:lnTo>
                    <a:pt x="2821" y="139"/>
                  </a:lnTo>
                  <a:lnTo>
                    <a:pt x="2825" y="151"/>
                  </a:lnTo>
                  <a:lnTo>
                    <a:pt x="2828" y="163"/>
                  </a:lnTo>
                  <a:lnTo>
                    <a:pt x="2831" y="175"/>
                  </a:lnTo>
                  <a:lnTo>
                    <a:pt x="2834" y="185"/>
                  </a:lnTo>
                  <a:lnTo>
                    <a:pt x="2837" y="197"/>
                  </a:lnTo>
                  <a:lnTo>
                    <a:pt x="2841" y="209"/>
                  </a:lnTo>
                  <a:lnTo>
                    <a:pt x="2844" y="221"/>
                  </a:lnTo>
                  <a:lnTo>
                    <a:pt x="2847" y="233"/>
                  </a:lnTo>
                  <a:lnTo>
                    <a:pt x="2850" y="244"/>
                  </a:lnTo>
                  <a:lnTo>
                    <a:pt x="2854" y="254"/>
                  </a:lnTo>
                  <a:lnTo>
                    <a:pt x="2857" y="262"/>
                  </a:lnTo>
                  <a:lnTo>
                    <a:pt x="2860" y="269"/>
                  </a:lnTo>
                  <a:lnTo>
                    <a:pt x="2863" y="273"/>
                  </a:lnTo>
                  <a:lnTo>
                    <a:pt x="2866" y="276"/>
                  </a:lnTo>
                  <a:lnTo>
                    <a:pt x="2870" y="278"/>
                  </a:lnTo>
                  <a:lnTo>
                    <a:pt x="2873" y="278"/>
                  </a:lnTo>
                  <a:lnTo>
                    <a:pt x="2876" y="278"/>
                  </a:lnTo>
                  <a:lnTo>
                    <a:pt x="2879" y="279"/>
                  </a:lnTo>
                  <a:lnTo>
                    <a:pt x="2883" y="279"/>
                  </a:lnTo>
                  <a:lnTo>
                    <a:pt x="2886" y="279"/>
                  </a:lnTo>
                  <a:lnTo>
                    <a:pt x="2889" y="280"/>
                  </a:lnTo>
                  <a:lnTo>
                    <a:pt x="2892" y="280"/>
                  </a:lnTo>
                  <a:lnTo>
                    <a:pt x="2895" y="281"/>
                  </a:lnTo>
                  <a:lnTo>
                    <a:pt x="2898" y="282"/>
                  </a:lnTo>
                  <a:lnTo>
                    <a:pt x="2902" y="283"/>
                  </a:lnTo>
                  <a:lnTo>
                    <a:pt x="2905" y="284"/>
                  </a:lnTo>
                  <a:lnTo>
                    <a:pt x="2908" y="284"/>
                  </a:lnTo>
                  <a:lnTo>
                    <a:pt x="2911" y="285"/>
                  </a:lnTo>
                  <a:lnTo>
                    <a:pt x="2915" y="285"/>
                  </a:lnTo>
                  <a:lnTo>
                    <a:pt x="2918" y="285"/>
                  </a:lnTo>
                  <a:lnTo>
                    <a:pt x="2921" y="285"/>
                  </a:lnTo>
                  <a:lnTo>
                    <a:pt x="2924" y="285"/>
                  </a:lnTo>
                  <a:lnTo>
                    <a:pt x="2928" y="285"/>
                  </a:lnTo>
                  <a:lnTo>
                    <a:pt x="2931" y="285"/>
                  </a:lnTo>
                  <a:lnTo>
                    <a:pt x="2934" y="284"/>
                  </a:lnTo>
                  <a:lnTo>
                    <a:pt x="2937" y="283"/>
                  </a:lnTo>
                  <a:lnTo>
                    <a:pt x="2940" y="282"/>
                  </a:lnTo>
                  <a:lnTo>
                    <a:pt x="2943" y="282"/>
                  </a:lnTo>
                  <a:lnTo>
                    <a:pt x="2947" y="282"/>
                  </a:lnTo>
                  <a:lnTo>
                    <a:pt x="2950" y="284"/>
                  </a:lnTo>
                  <a:lnTo>
                    <a:pt x="2953" y="285"/>
                  </a:lnTo>
                  <a:lnTo>
                    <a:pt x="2957" y="287"/>
                  </a:lnTo>
                  <a:lnTo>
                    <a:pt x="2960" y="288"/>
                  </a:lnTo>
                  <a:lnTo>
                    <a:pt x="2963" y="289"/>
                  </a:lnTo>
                  <a:lnTo>
                    <a:pt x="2966" y="290"/>
                  </a:lnTo>
                  <a:lnTo>
                    <a:pt x="2969" y="290"/>
                  </a:lnTo>
                  <a:lnTo>
                    <a:pt x="2972" y="289"/>
                  </a:lnTo>
                  <a:lnTo>
                    <a:pt x="2976" y="288"/>
                  </a:lnTo>
                  <a:lnTo>
                    <a:pt x="2979" y="287"/>
                  </a:lnTo>
                  <a:lnTo>
                    <a:pt x="2982" y="286"/>
                  </a:lnTo>
                  <a:lnTo>
                    <a:pt x="2985" y="285"/>
                  </a:lnTo>
                  <a:lnTo>
                    <a:pt x="2989" y="285"/>
                  </a:lnTo>
                  <a:lnTo>
                    <a:pt x="2992" y="285"/>
                  </a:lnTo>
                  <a:lnTo>
                    <a:pt x="2995" y="285"/>
                  </a:lnTo>
                  <a:lnTo>
                    <a:pt x="2998" y="286"/>
                  </a:lnTo>
                  <a:lnTo>
                    <a:pt x="3002" y="287"/>
                  </a:lnTo>
                  <a:lnTo>
                    <a:pt x="3005" y="287"/>
                  </a:lnTo>
                  <a:lnTo>
                    <a:pt x="3008" y="286"/>
                  </a:lnTo>
                  <a:lnTo>
                    <a:pt x="3011" y="286"/>
                  </a:lnTo>
                  <a:lnTo>
                    <a:pt x="3014" y="285"/>
                  </a:lnTo>
                  <a:lnTo>
                    <a:pt x="3018" y="285"/>
                  </a:lnTo>
                  <a:lnTo>
                    <a:pt x="3021" y="285"/>
                  </a:lnTo>
                  <a:lnTo>
                    <a:pt x="3024" y="286"/>
                  </a:lnTo>
                  <a:lnTo>
                    <a:pt x="3027" y="287"/>
                  </a:lnTo>
                  <a:lnTo>
                    <a:pt x="3031" y="288"/>
                  </a:lnTo>
                  <a:lnTo>
                    <a:pt x="3034" y="289"/>
                  </a:lnTo>
                  <a:lnTo>
                    <a:pt x="3037" y="290"/>
                  </a:lnTo>
                  <a:lnTo>
                    <a:pt x="3040" y="290"/>
                  </a:lnTo>
                  <a:lnTo>
                    <a:pt x="3043" y="291"/>
                  </a:lnTo>
                  <a:lnTo>
                    <a:pt x="3046" y="292"/>
                  </a:lnTo>
                  <a:lnTo>
                    <a:pt x="3050" y="293"/>
                  </a:lnTo>
                  <a:lnTo>
                    <a:pt x="3053" y="294"/>
                  </a:lnTo>
                  <a:lnTo>
                    <a:pt x="3056" y="294"/>
                  </a:lnTo>
                  <a:lnTo>
                    <a:pt x="3059" y="294"/>
                  </a:lnTo>
                  <a:lnTo>
                    <a:pt x="3063" y="294"/>
                  </a:lnTo>
                  <a:lnTo>
                    <a:pt x="3066" y="292"/>
                  </a:lnTo>
                  <a:lnTo>
                    <a:pt x="3069" y="289"/>
                  </a:lnTo>
                  <a:lnTo>
                    <a:pt x="3072" y="285"/>
                  </a:lnTo>
                  <a:lnTo>
                    <a:pt x="3076" y="282"/>
                  </a:lnTo>
                  <a:lnTo>
                    <a:pt x="3079" y="278"/>
                  </a:lnTo>
                  <a:lnTo>
                    <a:pt x="3082" y="275"/>
                  </a:lnTo>
                  <a:lnTo>
                    <a:pt x="3085" y="272"/>
                  </a:lnTo>
                  <a:lnTo>
                    <a:pt x="3088" y="269"/>
                  </a:lnTo>
                  <a:lnTo>
                    <a:pt x="3092" y="265"/>
                  </a:lnTo>
                  <a:lnTo>
                    <a:pt x="3095" y="261"/>
                  </a:lnTo>
                  <a:lnTo>
                    <a:pt x="3098" y="254"/>
                  </a:lnTo>
                  <a:lnTo>
                    <a:pt x="3101" y="246"/>
                  </a:lnTo>
                  <a:lnTo>
                    <a:pt x="3105" y="238"/>
                  </a:lnTo>
                  <a:lnTo>
                    <a:pt x="3108" y="228"/>
                  </a:lnTo>
                  <a:lnTo>
                    <a:pt x="3111" y="218"/>
                  </a:lnTo>
                  <a:lnTo>
                    <a:pt x="3114" y="206"/>
                  </a:lnTo>
                  <a:lnTo>
                    <a:pt x="3117" y="195"/>
                  </a:lnTo>
                  <a:lnTo>
                    <a:pt x="3121" y="183"/>
                  </a:lnTo>
                  <a:lnTo>
                    <a:pt x="3124" y="171"/>
                  </a:lnTo>
                  <a:lnTo>
                    <a:pt x="3127" y="158"/>
                  </a:lnTo>
                  <a:lnTo>
                    <a:pt x="3130" y="145"/>
                  </a:lnTo>
                  <a:lnTo>
                    <a:pt x="3134" y="132"/>
                  </a:lnTo>
                  <a:lnTo>
                    <a:pt x="3137" y="119"/>
                  </a:lnTo>
                  <a:lnTo>
                    <a:pt x="3140" y="106"/>
                  </a:lnTo>
                  <a:lnTo>
                    <a:pt x="3143" y="93"/>
                  </a:lnTo>
                  <a:lnTo>
                    <a:pt x="3146" y="81"/>
                  </a:lnTo>
                  <a:lnTo>
                    <a:pt x="3149" y="70"/>
                  </a:lnTo>
                  <a:lnTo>
                    <a:pt x="3153" y="59"/>
                  </a:lnTo>
                  <a:lnTo>
                    <a:pt x="3156" y="49"/>
                  </a:lnTo>
                  <a:lnTo>
                    <a:pt x="3159" y="42"/>
                  </a:lnTo>
                  <a:lnTo>
                    <a:pt x="3162" y="36"/>
                  </a:lnTo>
                  <a:lnTo>
                    <a:pt x="3165" y="32"/>
                  </a:lnTo>
                  <a:lnTo>
                    <a:pt x="3169" y="29"/>
                  </a:lnTo>
                  <a:lnTo>
                    <a:pt x="3172" y="28"/>
                  </a:lnTo>
                  <a:lnTo>
                    <a:pt x="3175" y="27"/>
                  </a:lnTo>
                  <a:lnTo>
                    <a:pt x="3178" y="27"/>
                  </a:lnTo>
                  <a:lnTo>
                    <a:pt x="3182" y="26"/>
                  </a:lnTo>
                  <a:lnTo>
                    <a:pt x="3185" y="26"/>
                  </a:lnTo>
                  <a:lnTo>
                    <a:pt x="3188" y="25"/>
                  </a:lnTo>
                  <a:lnTo>
                    <a:pt x="3191" y="25"/>
                  </a:lnTo>
                  <a:lnTo>
                    <a:pt x="3194" y="25"/>
                  </a:lnTo>
                  <a:lnTo>
                    <a:pt x="3198" y="25"/>
                  </a:lnTo>
                  <a:lnTo>
                    <a:pt x="3201" y="25"/>
                  </a:lnTo>
                  <a:lnTo>
                    <a:pt x="3204" y="25"/>
                  </a:lnTo>
                  <a:lnTo>
                    <a:pt x="3207" y="25"/>
                  </a:lnTo>
                  <a:lnTo>
                    <a:pt x="3211" y="25"/>
                  </a:lnTo>
                  <a:lnTo>
                    <a:pt x="3214" y="25"/>
                  </a:lnTo>
                  <a:lnTo>
                    <a:pt x="3217" y="25"/>
                  </a:lnTo>
                  <a:lnTo>
                    <a:pt x="3220" y="25"/>
                  </a:lnTo>
                  <a:lnTo>
                    <a:pt x="3223" y="25"/>
                  </a:lnTo>
                  <a:lnTo>
                    <a:pt x="3227" y="24"/>
                  </a:lnTo>
                  <a:lnTo>
                    <a:pt x="3230" y="24"/>
                  </a:lnTo>
                  <a:lnTo>
                    <a:pt x="3233" y="24"/>
                  </a:lnTo>
                  <a:lnTo>
                    <a:pt x="3236" y="24"/>
                  </a:lnTo>
                  <a:lnTo>
                    <a:pt x="3240" y="24"/>
                  </a:lnTo>
                  <a:lnTo>
                    <a:pt x="3243" y="25"/>
                  </a:lnTo>
                  <a:lnTo>
                    <a:pt x="3246" y="25"/>
                  </a:lnTo>
                  <a:lnTo>
                    <a:pt x="3249" y="25"/>
                  </a:lnTo>
                  <a:lnTo>
                    <a:pt x="3253" y="25"/>
                  </a:lnTo>
                  <a:lnTo>
                    <a:pt x="3256" y="25"/>
                  </a:lnTo>
                  <a:lnTo>
                    <a:pt x="3259" y="24"/>
                  </a:lnTo>
                  <a:lnTo>
                    <a:pt x="3262" y="23"/>
                  </a:lnTo>
                  <a:lnTo>
                    <a:pt x="3265" y="23"/>
                  </a:lnTo>
                  <a:lnTo>
                    <a:pt x="3268" y="23"/>
                  </a:lnTo>
                  <a:lnTo>
                    <a:pt x="3272" y="23"/>
                  </a:lnTo>
                  <a:lnTo>
                    <a:pt x="3275" y="23"/>
                  </a:lnTo>
                  <a:lnTo>
                    <a:pt x="3278" y="23"/>
                  </a:lnTo>
                  <a:lnTo>
                    <a:pt x="3281" y="22"/>
                  </a:lnTo>
                  <a:lnTo>
                    <a:pt x="3285" y="21"/>
                  </a:lnTo>
                  <a:lnTo>
                    <a:pt x="3288" y="21"/>
                  </a:lnTo>
                  <a:lnTo>
                    <a:pt x="3291" y="20"/>
                  </a:lnTo>
                  <a:lnTo>
                    <a:pt x="3294" y="19"/>
                  </a:lnTo>
                  <a:lnTo>
                    <a:pt x="3297" y="18"/>
                  </a:lnTo>
                  <a:lnTo>
                    <a:pt x="3301" y="18"/>
                  </a:lnTo>
                  <a:lnTo>
                    <a:pt x="3304" y="17"/>
                  </a:lnTo>
                  <a:lnTo>
                    <a:pt x="3307" y="17"/>
                  </a:lnTo>
                  <a:lnTo>
                    <a:pt x="3310" y="17"/>
                  </a:lnTo>
                  <a:lnTo>
                    <a:pt x="3313" y="17"/>
                  </a:lnTo>
                  <a:lnTo>
                    <a:pt x="3317" y="17"/>
                  </a:lnTo>
                  <a:lnTo>
                    <a:pt x="3320" y="18"/>
                  </a:lnTo>
                  <a:lnTo>
                    <a:pt x="3323" y="18"/>
                  </a:lnTo>
                  <a:lnTo>
                    <a:pt x="3326" y="18"/>
                  </a:lnTo>
                  <a:lnTo>
                    <a:pt x="3330" y="17"/>
                  </a:lnTo>
                  <a:lnTo>
                    <a:pt x="3333" y="16"/>
                  </a:lnTo>
                  <a:lnTo>
                    <a:pt x="3336" y="15"/>
                  </a:lnTo>
                  <a:lnTo>
                    <a:pt x="3339" y="14"/>
                  </a:lnTo>
                  <a:lnTo>
                    <a:pt x="3342" y="13"/>
                  </a:lnTo>
                  <a:lnTo>
                    <a:pt x="3346" y="12"/>
                  </a:lnTo>
                  <a:lnTo>
                    <a:pt x="3349" y="12"/>
                  </a:lnTo>
                  <a:lnTo>
                    <a:pt x="3352" y="13"/>
                  </a:lnTo>
                  <a:lnTo>
                    <a:pt x="3355" y="13"/>
                  </a:lnTo>
                  <a:lnTo>
                    <a:pt x="3359" y="13"/>
                  </a:lnTo>
                  <a:lnTo>
                    <a:pt x="3362" y="13"/>
                  </a:lnTo>
                  <a:lnTo>
                    <a:pt x="3365" y="14"/>
                  </a:lnTo>
                  <a:lnTo>
                    <a:pt x="3368" y="14"/>
                  </a:lnTo>
                  <a:lnTo>
                    <a:pt x="3371" y="13"/>
                  </a:lnTo>
                  <a:lnTo>
                    <a:pt x="3375" y="13"/>
                  </a:lnTo>
                  <a:lnTo>
                    <a:pt x="3378" y="14"/>
                  </a:lnTo>
                  <a:lnTo>
                    <a:pt x="3381" y="16"/>
                  </a:lnTo>
                  <a:lnTo>
                    <a:pt x="3384" y="18"/>
                  </a:lnTo>
                  <a:lnTo>
                    <a:pt x="3388" y="22"/>
                  </a:lnTo>
                  <a:lnTo>
                    <a:pt x="3391" y="26"/>
                  </a:lnTo>
                  <a:lnTo>
                    <a:pt x="3394" y="30"/>
                  </a:lnTo>
                  <a:lnTo>
                    <a:pt x="3397" y="34"/>
                  </a:lnTo>
                  <a:lnTo>
                    <a:pt x="3400" y="39"/>
                  </a:lnTo>
                  <a:lnTo>
                    <a:pt x="3404" y="44"/>
                  </a:lnTo>
                  <a:lnTo>
                    <a:pt x="3407" y="51"/>
                  </a:lnTo>
                  <a:lnTo>
                    <a:pt x="3410" y="59"/>
                  </a:lnTo>
                  <a:lnTo>
                    <a:pt x="3413" y="68"/>
                  </a:lnTo>
                  <a:lnTo>
                    <a:pt x="3416" y="78"/>
                  </a:lnTo>
                  <a:lnTo>
                    <a:pt x="3420" y="88"/>
                  </a:lnTo>
                  <a:lnTo>
                    <a:pt x="3423" y="99"/>
                  </a:lnTo>
                  <a:lnTo>
                    <a:pt x="3426" y="110"/>
                  </a:lnTo>
                  <a:lnTo>
                    <a:pt x="3429" y="121"/>
                  </a:lnTo>
                  <a:lnTo>
                    <a:pt x="3433" y="133"/>
                  </a:lnTo>
                  <a:lnTo>
                    <a:pt x="3436" y="146"/>
                  </a:lnTo>
                  <a:lnTo>
                    <a:pt x="3439" y="158"/>
                  </a:lnTo>
                  <a:lnTo>
                    <a:pt x="3442" y="171"/>
                  </a:lnTo>
                  <a:lnTo>
                    <a:pt x="3445" y="184"/>
                  </a:lnTo>
                  <a:lnTo>
                    <a:pt x="3449" y="197"/>
                  </a:lnTo>
                  <a:lnTo>
                    <a:pt x="3452" y="211"/>
                  </a:lnTo>
                  <a:lnTo>
                    <a:pt x="3455" y="223"/>
                  </a:lnTo>
                  <a:lnTo>
                    <a:pt x="3458" y="235"/>
                  </a:lnTo>
                  <a:lnTo>
                    <a:pt x="3461" y="246"/>
                  </a:lnTo>
                  <a:lnTo>
                    <a:pt x="3465" y="255"/>
                  </a:lnTo>
                  <a:lnTo>
                    <a:pt x="3468" y="263"/>
                  </a:lnTo>
                  <a:lnTo>
                    <a:pt x="3471" y="270"/>
                  </a:lnTo>
                  <a:lnTo>
                    <a:pt x="3474" y="274"/>
                  </a:lnTo>
                  <a:lnTo>
                    <a:pt x="3478" y="277"/>
                  </a:lnTo>
                  <a:lnTo>
                    <a:pt x="3481" y="278"/>
                  </a:lnTo>
                  <a:lnTo>
                    <a:pt x="3484" y="278"/>
                  </a:lnTo>
                  <a:lnTo>
                    <a:pt x="3487" y="279"/>
                  </a:lnTo>
                  <a:lnTo>
                    <a:pt x="3490" y="279"/>
                  </a:lnTo>
                  <a:lnTo>
                    <a:pt x="3494" y="279"/>
                  </a:lnTo>
                  <a:lnTo>
                    <a:pt x="3497" y="279"/>
                  </a:lnTo>
                  <a:lnTo>
                    <a:pt x="3500" y="279"/>
                  </a:lnTo>
                  <a:lnTo>
                    <a:pt x="3503" y="279"/>
                  </a:lnTo>
                  <a:lnTo>
                    <a:pt x="3506" y="279"/>
                  </a:lnTo>
                  <a:lnTo>
                    <a:pt x="3510" y="279"/>
                  </a:lnTo>
                  <a:lnTo>
                    <a:pt x="3513" y="279"/>
                  </a:lnTo>
                  <a:lnTo>
                    <a:pt x="3516" y="279"/>
                  </a:lnTo>
                  <a:lnTo>
                    <a:pt x="3519" y="279"/>
                  </a:lnTo>
                  <a:lnTo>
                    <a:pt x="3522" y="279"/>
                  </a:lnTo>
                  <a:lnTo>
                    <a:pt x="3526" y="279"/>
                  </a:lnTo>
                  <a:lnTo>
                    <a:pt x="3529" y="279"/>
                  </a:lnTo>
                  <a:lnTo>
                    <a:pt x="3532" y="279"/>
                  </a:lnTo>
                  <a:lnTo>
                    <a:pt x="3536" y="279"/>
                  </a:lnTo>
                  <a:lnTo>
                    <a:pt x="3539" y="279"/>
                  </a:lnTo>
                  <a:lnTo>
                    <a:pt x="3542" y="280"/>
                  </a:lnTo>
                  <a:lnTo>
                    <a:pt x="3545" y="280"/>
                  </a:lnTo>
                  <a:lnTo>
                    <a:pt x="3548" y="280"/>
                  </a:lnTo>
                  <a:lnTo>
                    <a:pt x="3552" y="281"/>
                  </a:lnTo>
                  <a:lnTo>
                    <a:pt x="3555" y="281"/>
                  </a:lnTo>
                  <a:lnTo>
                    <a:pt x="3558" y="282"/>
                  </a:lnTo>
                  <a:lnTo>
                    <a:pt x="3561" y="282"/>
                  </a:lnTo>
                  <a:lnTo>
                    <a:pt x="3564" y="282"/>
                  </a:lnTo>
                  <a:lnTo>
                    <a:pt x="3567" y="283"/>
                  </a:lnTo>
                  <a:lnTo>
                    <a:pt x="3571" y="283"/>
                  </a:lnTo>
                  <a:lnTo>
                    <a:pt x="3574" y="283"/>
                  </a:lnTo>
                  <a:lnTo>
                    <a:pt x="3577" y="283"/>
                  </a:lnTo>
                  <a:lnTo>
                    <a:pt x="3580" y="283"/>
                  </a:lnTo>
                  <a:lnTo>
                    <a:pt x="3584" y="283"/>
                  </a:lnTo>
                  <a:lnTo>
                    <a:pt x="3587" y="283"/>
                  </a:lnTo>
                  <a:lnTo>
                    <a:pt x="3590" y="283"/>
                  </a:lnTo>
                  <a:lnTo>
                    <a:pt x="3593" y="284"/>
                  </a:lnTo>
                  <a:lnTo>
                    <a:pt x="3596" y="285"/>
                  </a:lnTo>
                  <a:lnTo>
                    <a:pt x="3600" y="285"/>
                  </a:lnTo>
                  <a:lnTo>
                    <a:pt x="3603" y="286"/>
                  </a:lnTo>
                  <a:lnTo>
                    <a:pt x="3606" y="287"/>
                  </a:lnTo>
                  <a:lnTo>
                    <a:pt x="3609" y="287"/>
                  </a:lnTo>
                  <a:lnTo>
                    <a:pt x="3613" y="288"/>
                  </a:lnTo>
                  <a:lnTo>
                    <a:pt x="3616" y="289"/>
                  </a:lnTo>
                  <a:lnTo>
                    <a:pt x="3619" y="290"/>
                  </a:lnTo>
                  <a:lnTo>
                    <a:pt x="3622" y="291"/>
                  </a:lnTo>
                  <a:lnTo>
                    <a:pt x="3626" y="291"/>
                  </a:lnTo>
                  <a:lnTo>
                    <a:pt x="3629" y="291"/>
                  </a:lnTo>
                  <a:lnTo>
                    <a:pt x="3632" y="290"/>
                  </a:lnTo>
                  <a:lnTo>
                    <a:pt x="3635" y="289"/>
                  </a:lnTo>
                  <a:lnTo>
                    <a:pt x="3638" y="288"/>
                  </a:lnTo>
                  <a:lnTo>
                    <a:pt x="3641" y="288"/>
                  </a:lnTo>
                  <a:lnTo>
                    <a:pt x="3645" y="289"/>
                  </a:lnTo>
                  <a:lnTo>
                    <a:pt x="3648" y="290"/>
                  </a:lnTo>
                  <a:lnTo>
                    <a:pt x="3651" y="292"/>
                  </a:lnTo>
                  <a:lnTo>
                    <a:pt x="3654" y="293"/>
                  </a:lnTo>
                  <a:lnTo>
                    <a:pt x="3658" y="294"/>
                  </a:lnTo>
                  <a:lnTo>
                    <a:pt x="3661" y="295"/>
                  </a:lnTo>
                  <a:lnTo>
                    <a:pt x="3664" y="295"/>
                  </a:lnTo>
                  <a:lnTo>
                    <a:pt x="3667" y="294"/>
                  </a:lnTo>
                  <a:lnTo>
                    <a:pt x="3671" y="292"/>
                  </a:lnTo>
                  <a:lnTo>
                    <a:pt x="3674" y="291"/>
                  </a:lnTo>
                  <a:lnTo>
                    <a:pt x="3677" y="289"/>
                  </a:lnTo>
                  <a:lnTo>
                    <a:pt x="3680" y="288"/>
                  </a:lnTo>
                  <a:lnTo>
                    <a:pt x="3683" y="288"/>
                  </a:lnTo>
                  <a:lnTo>
                    <a:pt x="3687" y="289"/>
                  </a:lnTo>
                  <a:lnTo>
                    <a:pt x="3690" y="289"/>
                  </a:lnTo>
                  <a:lnTo>
                    <a:pt x="3693" y="290"/>
                  </a:lnTo>
                  <a:lnTo>
                    <a:pt x="3696" y="292"/>
                  </a:lnTo>
                  <a:lnTo>
                    <a:pt x="3700" y="293"/>
                  </a:lnTo>
                  <a:lnTo>
                    <a:pt x="3703" y="294"/>
                  </a:lnTo>
                  <a:lnTo>
                    <a:pt x="3706" y="295"/>
                  </a:lnTo>
                  <a:lnTo>
                    <a:pt x="3709" y="297"/>
                  </a:lnTo>
                  <a:lnTo>
                    <a:pt x="3712" y="298"/>
                  </a:lnTo>
                  <a:lnTo>
                    <a:pt x="3716" y="298"/>
                  </a:lnTo>
                  <a:lnTo>
                    <a:pt x="3719" y="299"/>
                  </a:lnTo>
                  <a:lnTo>
                    <a:pt x="3722" y="299"/>
                  </a:lnTo>
                  <a:lnTo>
                    <a:pt x="3725" y="299"/>
                  </a:lnTo>
                  <a:lnTo>
                    <a:pt x="3729" y="297"/>
                  </a:lnTo>
                  <a:lnTo>
                    <a:pt x="3732" y="295"/>
                  </a:lnTo>
                  <a:lnTo>
                    <a:pt x="3735" y="292"/>
                  </a:lnTo>
                  <a:lnTo>
                    <a:pt x="3738" y="289"/>
                  </a:lnTo>
                  <a:lnTo>
                    <a:pt x="3741" y="285"/>
                  </a:lnTo>
                  <a:lnTo>
                    <a:pt x="3744" y="281"/>
                  </a:lnTo>
                  <a:lnTo>
                    <a:pt x="3748" y="278"/>
                  </a:lnTo>
                  <a:lnTo>
                    <a:pt x="3751" y="275"/>
                  </a:lnTo>
                  <a:lnTo>
                    <a:pt x="3754" y="272"/>
                  </a:lnTo>
                  <a:lnTo>
                    <a:pt x="3757" y="268"/>
                  </a:lnTo>
                  <a:lnTo>
                    <a:pt x="3760" y="263"/>
                  </a:lnTo>
                  <a:lnTo>
                    <a:pt x="3764" y="256"/>
                  </a:lnTo>
                  <a:lnTo>
                    <a:pt x="3767" y="249"/>
                  </a:lnTo>
                  <a:lnTo>
                    <a:pt x="3770" y="239"/>
                  </a:lnTo>
                  <a:lnTo>
                    <a:pt x="3773" y="230"/>
                  </a:lnTo>
                  <a:lnTo>
                    <a:pt x="3777" y="219"/>
                  </a:lnTo>
                  <a:lnTo>
                    <a:pt x="3780" y="209"/>
                  </a:lnTo>
                  <a:lnTo>
                    <a:pt x="3785" y="199"/>
                  </a:lnTo>
                  <a:lnTo>
                    <a:pt x="3786" y="189"/>
                  </a:lnTo>
                  <a:lnTo>
                    <a:pt x="3790" y="179"/>
                  </a:lnTo>
                  <a:lnTo>
                    <a:pt x="3793" y="170"/>
                  </a:lnTo>
                  <a:lnTo>
                    <a:pt x="3796" y="161"/>
                  </a:lnTo>
                  <a:lnTo>
                    <a:pt x="3799" y="151"/>
                  </a:lnTo>
                  <a:lnTo>
                    <a:pt x="3802" y="143"/>
                  </a:lnTo>
                  <a:lnTo>
                    <a:pt x="3806" y="135"/>
                  </a:lnTo>
                  <a:lnTo>
                    <a:pt x="3809" y="127"/>
                  </a:lnTo>
                  <a:lnTo>
                    <a:pt x="3812" y="120"/>
                  </a:lnTo>
                  <a:lnTo>
                    <a:pt x="3815" y="113"/>
                  </a:lnTo>
                  <a:lnTo>
                    <a:pt x="3818" y="105"/>
                  </a:lnTo>
                  <a:lnTo>
                    <a:pt x="3822" y="98"/>
                  </a:lnTo>
                  <a:lnTo>
                    <a:pt x="3825" y="91"/>
                  </a:lnTo>
                  <a:lnTo>
                    <a:pt x="3828" y="83"/>
                  </a:lnTo>
                  <a:lnTo>
                    <a:pt x="3831" y="75"/>
                  </a:lnTo>
                  <a:lnTo>
                    <a:pt x="3835" y="66"/>
                  </a:lnTo>
                  <a:lnTo>
                    <a:pt x="3838" y="58"/>
                  </a:lnTo>
                  <a:lnTo>
                    <a:pt x="3841" y="50"/>
                  </a:lnTo>
                  <a:lnTo>
                    <a:pt x="3844" y="42"/>
                  </a:lnTo>
                  <a:lnTo>
                    <a:pt x="3847" y="36"/>
                  </a:lnTo>
                  <a:lnTo>
                    <a:pt x="3851" y="32"/>
                  </a:lnTo>
                  <a:lnTo>
                    <a:pt x="3854" y="28"/>
                  </a:lnTo>
                  <a:lnTo>
                    <a:pt x="3857" y="27"/>
                  </a:lnTo>
                  <a:lnTo>
                    <a:pt x="3860" y="26"/>
                  </a:lnTo>
                  <a:lnTo>
                    <a:pt x="3864" y="26"/>
                  </a:lnTo>
                  <a:lnTo>
                    <a:pt x="3867" y="26"/>
                  </a:lnTo>
                  <a:lnTo>
                    <a:pt x="3870" y="26"/>
                  </a:lnTo>
                  <a:lnTo>
                    <a:pt x="3873" y="26"/>
                  </a:lnTo>
                  <a:lnTo>
                    <a:pt x="3877" y="26"/>
                  </a:lnTo>
                  <a:lnTo>
                    <a:pt x="3880" y="26"/>
                  </a:lnTo>
                  <a:lnTo>
                    <a:pt x="3883" y="25"/>
                  </a:lnTo>
                  <a:lnTo>
                    <a:pt x="3886" y="25"/>
                  </a:lnTo>
                  <a:lnTo>
                    <a:pt x="3889" y="25"/>
                  </a:lnTo>
                  <a:lnTo>
                    <a:pt x="3892" y="25"/>
                  </a:lnTo>
                  <a:lnTo>
                    <a:pt x="3896" y="25"/>
                  </a:lnTo>
                  <a:lnTo>
                    <a:pt x="3899" y="25"/>
                  </a:lnTo>
                  <a:lnTo>
                    <a:pt x="3902" y="25"/>
                  </a:lnTo>
                  <a:lnTo>
                    <a:pt x="3905" y="25"/>
                  </a:lnTo>
                  <a:lnTo>
                    <a:pt x="3908" y="25"/>
                  </a:lnTo>
                  <a:lnTo>
                    <a:pt x="3912" y="24"/>
                  </a:lnTo>
                  <a:lnTo>
                    <a:pt x="3915" y="24"/>
                  </a:lnTo>
                  <a:lnTo>
                    <a:pt x="3918" y="24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4336">
              <a:extLst>
                <a:ext uri="{FF2B5EF4-FFF2-40B4-BE49-F238E27FC236}">
                  <a16:creationId xmlns:a16="http://schemas.microsoft.com/office/drawing/2014/main" id="{513C4DA9-6FB8-4F04-AAB7-83151A86F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3" y="3263900"/>
              <a:ext cx="112713" cy="360363"/>
            </a:xfrm>
            <a:custGeom>
              <a:avLst/>
              <a:gdLst>
                <a:gd name="T0" fmla="*/ 0 w 71"/>
                <a:gd name="T1" fmla="*/ 0 h 227"/>
                <a:gd name="T2" fmla="*/ 4 w 71"/>
                <a:gd name="T3" fmla="*/ 4 h 227"/>
                <a:gd name="T4" fmla="*/ 7 w 71"/>
                <a:gd name="T5" fmla="*/ 10 h 227"/>
                <a:gd name="T6" fmla="*/ 10 w 71"/>
                <a:gd name="T7" fmla="*/ 16 h 227"/>
                <a:gd name="T8" fmla="*/ 13 w 71"/>
                <a:gd name="T9" fmla="*/ 24 h 227"/>
                <a:gd name="T10" fmla="*/ 17 w 71"/>
                <a:gd name="T11" fmla="*/ 33 h 227"/>
                <a:gd name="T12" fmla="*/ 20 w 71"/>
                <a:gd name="T13" fmla="*/ 44 h 227"/>
                <a:gd name="T14" fmla="*/ 23 w 71"/>
                <a:gd name="T15" fmla="*/ 55 h 227"/>
                <a:gd name="T16" fmla="*/ 26 w 71"/>
                <a:gd name="T17" fmla="*/ 66 h 227"/>
                <a:gd name="T18" fmla="*/ 29 w 71"/>
                <a:gd name="T19" fmla="*/ 77 h 227"/>
                <a:gd name="T20" fmla="*/ 33 w 71"/>
                <a:gd name="T21" fmla="*/ 90 h 227"/>
                <a:gd name="T22" fmla="*/ 36 w 71"/>
                <a:gd name="T23" fmla="*/ 102 h 227"/>
                <a:gd name="T24" fmla="*/ 39 w 71"/>
                <a:gd name="T25" fmla="*/ 115 h 227"/>
                <a:gd name="T26" fmla="*/ 42 w 71"/>
                <a:gd name="T27" fmla="*/ 127 h 227"/>
                <a:gd name="T28" fmla="*/ 45 w 71"/>
                <a:gd name="T29" fmla="*/ 141 h 227"/>
                <a:gd name="T30" fmla="*/ 49 w 71"/>
                <a:gd name="T31" fmla="*/ 153 h 227"/>
                <a:gd name="T32" fmla="*/ 52 w 71"/>
                <a:gd name="T33" fmla="*/ 166 h 227"/>
                <a:gd name="T34" fmla="*/ 55 w 71"/>
                <a:gd name="T35" fmla="*/ 179 h 227"/>
                <a:gd name="T36" fmla="*/ 58 w 71"/>
                <a:gd name="T37" fmla="*/ 191 h 227"/>
                <a:gd name="T38" fmla="*/ 62 w 71"/>
                <a:gd name="T39" fmla="*/ 203 h 227"/>
                <a:gd name="T40" fmla="*/ 65 w 71"/>
                <a:gd name="T41" fmla="*/ 213 h 227"/>
                <a:gd name="T42" fmla="*/ 68 w 71"/>
                <a:gd name="T43" fmla="*/ 221 h 227"/>
                <a:gd name="T44" fmla="*/ 71 w 71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227">
                  <a:moveTo>
                    <a:pt x="0" y="0"/>
                  </a:moveTo>
                  <a:lnTo>
                    <a:pt x="4" y="4"/>
                  </a:lnTo>
                  <a:lnTo>
                    <a:pt x="7" y="10"/>
                  </a:lnTo>
                  <a:lnTo>
                    <a:pt x="10" y="16"/>
                  </a:lnTo>
                  <a:lnTo>
                    <a:pt x="13" y="24"/>
                  </a:lnTo>
                  <a:lnTo>
                    <a:pt x="17" y="33"/>
                  </a:lnTo>
                  <a:lnTo>
                    <a:pt x="20" y="44"/>
                  </a:lnTo>
                  <a:lnTo>
                    <a:pt x="23" y="55"/>
                  </a:lnTo>
                  <a:lnTo>
                    <a:pt x="26" y="66"/>
                  </a:lnTo>
                  <a:lnTo>
                    <a:pt x="29" y="77"/>
                  </a:lnTo>
                  <a:lnTo>
                    <a:pt x="33" y="90"/>
                  </a:lnTo>
                  <a:lnTo>
                    <a:pt x="36" y="102"/>
                  </a:lnTo>
                  <a:lnTo>
                    <a:pt x="39" y="115"/>
                  </a:lnTo>
                  <a:lnTo>
                    <a:pt x="42" y="127"/>
                  </a:lnTo>
                  <a:lnTo>
                    <a:pt x="45" y="141"/>
                  </a:lnTo>
                  <a:lnTo>
                    <a:pt x="49" y="153"/>
                  </a:lnTo>
                  <a:lnTo>
                    <a:pt x="52" y="166"/>
                  </a:lnTo>
                  <a:lnTo>
                    <a:pt x="55" y="179"/>
                  </a:lnTo>
                  <a:lnTo>
                    <a:pt x="58" y="191"/>
                  </a:lnTo>
                  <a:lnTo>
                    <a:pt x="62" y="203"/>
                  </a:lnTo>
                  <a:lnTo>
                    <a:pt x="65" y="213"/>
                  </a:lnTo>
                  <a:lnTo>
                    <a:pt x="68" y="221"/>
                  </a:lnTo>
                  <a:lnTo>
                    <a:pt x="71" y="227"/>
                  </a:ln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4337">
              <a:extLst>
                <a:ext uri="{FF2B5EF4-FFF2-40B4-BE49-F238E27FC236}">
                  <a16:creationId xmlns:a16="http://schemas.microsoft.com/office/drawing/2014/main" id="{B9640719-A350-4839-AB57-79F9961BE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3268663"/>
              <a:ext cx="112713" cy="357188"/>
            </a:xfrm>
            <a:custGeom>
              <a:avLst/>
              <a:gdLst>
                <a:gd name="T0" fmla="*/ 0 w 71"/>
                <a:gd name="T1" fmla="*/ 0 h 225"/>
                <a:gd name="T2" fmla="*/ 3 w 71"/>
                <a:gd name="T3" fmla="*/ 6 h 225"/>
                <a:gd name="T4" fmla="*/ 6 w 71"/>
                <a:gd name="T5" fmla="*/ 13 h 225"/>
                <a:gd name="T6" fmla="*/ 9 w 71"/>
                <a:gd name="T7" fmla="*/ 21 h 225"/>
                <a:gd name="T8" fmla="*/ 12 w 71"/>
                <a:gd name="T9" fmla="*/ 31 h 225"/>
                <a:gd name="T10" fmla="*/ 16 w 71"/>
                <a:gd name="T11" fmla="*/ 40 h 225"/>
                <a:gd name="T12" fmla="*/ 19 w 71"/>
                <a:gd name="T13" fmla="*/ 51 h 225"/>
                <a:gd name="T14" fmla="*/ 22 w 71"/>
                <a:gd name="T15" fmla="*/ 62 h 225"/>
                <a:gd name="T16" fmla="*/ 26 w 71"/>
                <a:gd name="T17" fmla="*/ 73 h 225"/>
                <a:gd name="T18" fmla="*/ 29 w 71"/>
                <a:gd name="T19" fmla="*/ 85 h 225"/>
                <a:gd name="T20" fmla="*/ 32 w 71"/>
                <a:gd name="T21" fmla="*/ 97 h 225"/>
                <a:gd name="T22" fmla="*/ 35 w 71"/>
                <a:gd name="T23" fmla="*/ 110 h 225"/>
                <a:gd name="T24" fmla="*/ 38 w 71"/>
                <a:gd name="T25" fmla="*/ 122 h 225"/>
                <a:gd name="T26" fmla="*/ 42 w 71"/>
                <a:gd name="T27" fmla="*/ 134 h 225"/>
                <a:gd name="T28" fmla="*/ 45 w 71"/>
                <a:gd name="T29" fmla="*/ 147 h 225"/>
                <a:gd name="T30" fmla="*/ 48 w 71"/>
                <a:gd name="T31" fmla="*/ 159 h 225"/>
                <a:gd name="T32" fmla="*/ 51 w 71"/>
                <a:gd name="T33" fmla="*/ 170 h 225"/>
                <a:gd name="T34" fmla="*/ 54 w 71"/>
                <a:gd name="T35" fmla="*/ 181 h 225"/>
                <a:gd name="T36" fmla="*/ 57 w 71"/>
                <a:gd name="T37" fmla="*/ 192 h 225"/>
                <a:gd name="T38" fmla="*/ 61 w 71"/>
                <a:gd name="T39" fmla="*/ 202 h 225"/>
                <a:gd name="T40" fmla="*/ 64 w 71"/>
                <a:gd name="T41" fmla="*/ 212 h 225"/>
                <a:gd name="T42" fmla="*/ 67 w 71"/>
                <a:gd name="T43" fmla="*/ 219 h 225"/>
                <a:gd name="T44" fmla="*/ 71 w 71"/>
                <a:gd name="T4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225">
                  <a:moveTo>
                    <a:pt x="0" y="0"/>
                  </a:moveTo>
                  <a:lnTo>
                    <a:pt x="3" y="6"/>
                  </a:lnTo>
                  <a:lnTo>
                    <a:pt x="6" y="13"/>
                  </a:lnTo>
                  <a:lnTo>
                    <a:pt x="9" y="21"/>
                  </a:lnTo>
                  <a:lnTo>
                    <a:pt x="12" y="31"/>
                  </a:lnTo>
                  <a:lnTo>
                    <a:pt x="16" y="40"/>
                  </a:lnTo>
                  <a:lnTo>
                    <a:pt x="19" y="51"/>
                  </a:lnTo>
                  <a:lnTo>
                    <a:pt x="22" y="62"/>
                  </a:lnTo>
                  <a:lnTo>
                    <a:pt x="26" y="73"/>
                  </a:lnTo>
                  <a:lnTo>
                    <a:pt x="29" y="85"/>
                  </a:lnTo>
                  <a:lnTo>
                    <a:pt x="32" y="97"/>
                  </a:lnTo>
                  <a:lnTo>
                    <a:pt x="35" y="110"/>
                  </a:lnTo>
                  <a:lnTo>
                    <a:pt x="38" y="122"/>
                  </a:lnTo>
                  <a:lnTo>
                    <a:pt x="42" y="134"/>
                  </a:lnTo>
                  <a:lnTo>
                    <a:pt x="45" y="147"/>
                  </a:lnTo>
                  <a:lnTo>
                    <a:pt x="48" y="159"/>
                  </a:lnTo>
                  <a:lnTo>
                    <a:pt x="51" y="170"/>
                  </a:lnTo>
                  <a:lnTo>
                    <a:pt x="54" y="181"/>
                  </a:lnTo>
                  <a:lnTo>
                    <a:pt x="57" y="192"/>
                  </a:lnTo>
                  <a:lnTo>
                    <a:pt x="61" y="202"/>
                  </a:lnTo>
                  <a:lnTo>
                    <a:pt x="64" y="212"/>
                  </a:lnTo>
                  <a:lnTo>
                    <a:pt x="67" y="219"/>
                  </a:lnTo>
                  <a:lnTo>
                    <a:pt x="71" y="225"/>
                  </a:ln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4338">
              <a:extLst>
                <a:ext uri="{FF2B5EF4-FFF2-40B4-BE49-F238E27FC236}">
                  <a16:creationId xmlns:a16="http://schemas.microsoft.com/office/drawing/2014/main" id="{7B216747-50BB-43AB-B3FC-0E60EC5E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013" y="3268663"/>
              <a:ext cx="107950" cy="354013"/>
            </a:xfrm>
            <a:custGeom>
              <a:avLst/>
              <a:gdLst>
                <a:gd name="T0" fmla="*/ 0 w 68"/>
                <a:gd name="T1" fmla="*/ 0 h 223"/>
                <a:gd name="T2" fmla="*/ 3 w 68"/>
                <a:gd name="T3" fmla="*/ 5 h 223"/>
                <a:gd name="T4" fmla="*/ 6 w 68"/>
                <a:gd name="T5" fmla="*/ 12 h 223"/>
                <a:gd name="T6" fmla="*/ 9 w 68"/>
                <a:gd name="T7" fmla="*/ 20 h 223"/>
                <a:gd name="T8" fmla="*/ 13 w 68"/>
                <a:gd name="T9" fmla="*/ 29 h 223"/>
                <a:gd name="T10" fmla="*/ 16 w 68"/>
                <a:gd name="T11" fmla="*/ 38 h 223"/>
                <a:gd name="T12" fmla="*/ 19 w 68"/>
                <a:gd name="T13" fmla="*/ 49 h 223"/>
                <a:gd name="T14" fmla="*/ 22 w 68"/>
                <a:gd name="T15" fmla="*/ 60 h 223"/>
                <a:gd name="T16" fmla="*/ 26 w 68"/>
                <a:gd name="T17" fmla="*/ 72 h 223"/>
                <a:gd name="T18" fmla="*/ 29 w 68"/>
                <a:gd name="T19" fmla="*/ 84 h 223"/>
                <a:gd name="T20" fmla="*/ 32 w 68"/>
                <a:gd name="T21" fmla="*/ 96 h 223"/>
                <a:gd name="T22" fmla="*/ 35 w 68"/>
                <a:gd name="T23" fmla="*/ 108 h 223"/>
                <a:gd name="T24" fmla="*/ 38 w 68"/>
                <a:gd name="T25" fmla="*/ 121 h 223"/>
                <a:gd name="T26" fmla="*/ 42 w 68"/>
                <a:gd name="T27" fmla="*/ 134 h 223"/>
                <a:gd name="T28" fmla="*/ 45 w 68"/>
                <a:gd name="T29" fmla="*/ 147 h 223"/>
                <a:gd name="T30" fmla="*/ 48 w 68"/>
                <a:gd name="T31" fmla="*/ 160 h 223"/>
                <a:gd name="T32" fmla="*/ 51 w 68"/>
                <a:gd name="T33" fmla="*/ 173 h 223"/>
                <a:gd name="T34" fmla="*/ 55 w 68"/>
                <a:gd name="T35" fmla="*/ 185 h 223"/>
                <a:gd name="T36" fmla="*/ 58 w 68"/>
                <a:gd name="T37" fmla="*/ 197 h 223"/>
                <a:gd name="T38" fmla="*/ 61 w 68"/>
                <a:gd name="T39" fmla="*/ 207 h 223"/>
                <a:gd name="T40" fmla="*/ 64 w 68"/>
                <a:gd name="T41" fmla="*/ 216 h 223"/>
                <a:gd name="T42" fmla="*/ 68 w 68"/>
                <a:gd name="T43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23">
                  <a:moveTo>
                    <a:pt x="0" y="0"/>
                  </a:moveTo>
                  <a:lnTo>
                    <a:pt x="3" y="5"/>
                  </a:lnTo>
                  <a:lnTo>
                    <a:pt x="6" y="12"/>
                  </a:lnTo>
                  <a:lnTo>
                    <a:pt x="9" y="20"/>
                  </a:lnTo>
                  <a:lnTo>
                    <a:pt x="13" y="29"/>
                  </a:lnTo>
                  <a:lnTo>
                    <a:pt x="16" y="38"/>
                  </a:lnTo>
                  <a:lnTo>
                    <a:pt x="19" y="49"/>
                  </a:lnTo>
                  <a:lnTo>
                    <a:pt x="22" y="60"/>
                  </a:lnTo>
                  <a:lnTo>
                    <a:pt x="26" y="72"/>
                  </a:lnTo>
                  <a:lnTo>
                    <a:pt x="29" y="84"/>
                  </a:lnTo>
                  <a:lnTo>
                    <a:pt x="32" y="96"/>
                  </a:lnTo>
                  <a:lnTo>
                    <a:pt x="35" y="108"/>
                  </a:lnTo>
                  <a:lnTo>
                    <a:pt x="38" y="121"/>
                  </a:lnTo>
                  <a:lnTo>
                    <a:pt x="42" y="134"/>
                  </a:lnTo>
                  <a:lnTo>
                    <a:pt x="45" y="147"/>
                  </a:lnTo>
                  <a:lnTo>
                    <a:pt x="48" y="160"/>
                  </a:lnTo>
                  <a:lnTo>
                    <a:pt x="51" y="173"/>
                  </a:lnTo>
                  <a:lnTo>
                    <a:pt x="55" y="185"/>
                  </a:lnTo>
                  <a:lnTo>
                    <a:pt x="58" y="197"/>
                  </a:lnTo>
                  <a:lnTo>
                    <a:pt x="61" y="207"/>
                  </a:lnTo>
                  <a:lnTo>
                    <a:pt x="64" y="216"/>
                  </a:lnTo>
                  <a:lnTo>
                    <a:pt x="68" y="223"/>
                  </a:ln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4339">
              <a:extLst>
                <a:ext uri="{FF2B5EF4-FFF2-40B4-BE49-F238E27FC236}">
                  <a16:creationId xmlns:a16="http://schemas.microsoft.com/office/drawing/2014/main" id="{FA827A2A-D820-4D97-816C-7F9033A3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0" y="3267075"/>
              <a:ext cx="112713" cy="358775"/>
            </a:xfrm>
            <a:custGeom>
              <a:avLst/>
              <a:gdLst>
                <a:gd name="T0" fmla="*/ 0 w 71"/>
                <a:gd name="T1" fmla="*/ 0 h 226"/>
                <a:gd name="T2" fmla="*/ 3 w 71"/>
                <a:gd name="T3" fmla="*/ 6 h 226"/>
                <a:gd name="T4" fmla="*/ 7 w 71"/>
                <a:gd name="T5" fmla="*/ 13 h 226"/>
                <a:gd name="T6" fmla="*/ 10 w 71"/>
                <a:gd name="T7" fmla="*/ 21 h 226"/>
                <a:gd name="T8" fmla="*/ 13 w 71"/>
                <a:gd name="T9" fmla="*/ 30 h 226"/>
                <a:gd name="T10" fmla="*/ 16 w 71"/>
                <a:gd name="T11" fmla="*/ 39 h 226"/>
                <a:gd name="T12" fmla="*/ 20 w 71"/>
                <a:gd name="T13" fmla="*/ 49 h 226"/>
                <a:gd name="T14" fmla="*/ 23 w 71"/>
                <a:gd name="T15" fmla="*/ 59 h 226"/>
                <a:gd name="T16" fmla="*/ 26 w 71"/>
                <a:gd name="T17" fmla="*/ 71 h 226"/>
                <a:gd name="T18" fmla="*/ 29 w 71"/>
                <a:gd name="T19" fmla="*/ 84 h 226"/>
                <a:gd name="T20" fmla="*/ 32 w 71"/>
                <a:gd name="T21" fmla="*/ 96 h 226"/>
                <a:gd name="T22" fmla="*/ 36 w 71"/>
                <a:gd name="T23" fmla="*/ 108 h 226"/>
                <a:gd name="T24" fmla="*/ 39 w 71"/>
                <a:gd name="T25" fmla="*/ 120 h 226"/>
                <a:gd name="T26" fmla="*/ 42 w 71"/>
                <a:gd name="T27" fmla="*/ 132 h 226"/>
                <a:gd name="T28" fmla="*/ 45 w 71"/>
                <a:gd name="T29" fmla="*/ 142 h 226"/>
                <a:gd name="T30" fmla="*/ 48 w 71"/>
                <a:gd name="T31" fmla="*/ 154 h 226"/>
                <a:gd name="T32" fmla="*/ 52 w 71"/>
                <a:gd name="T33" fmla="*/ 166 h 226"/>
                <a:gd name="T34" fmla="*/ 55 w 71"/>
                <a:gd name="T35" fmla="*/ 178 h 226"/>
                <a:gd name="T36" fmla="*/ 58 w 71"/>
                <a:gd name="T37" fmla="*/ 190 h 226"/>
                <a:gd name="T38" fmla="*/ 61 w 71"/>
                <a:gd name="T39" fmla="*/ 201 h 226"/>
                <a:gd name="T40" fmla="*/ 65 w 71"/>
                <a:gd name="T41" fmla="*/ 211 h 226"/>
                <a:gd name="T42" fmla="*/ 68 w 71"/>
                <a:gd name="T43" fmla="*/ 219 h 226"/>
                <a:gd name="T44" fmla="*/ 71 w 71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226">
                  <a:moveTo>
                    <a:pt x="0" y="0"/>
                  </a:moveTo>
                  <a:lnTo>
                    <a:pt x="3" y="6"/>
                  </a:lnTo>
                  <a:lnTo>
                    <a:pt x="7" y="13"/>
                  </a:lnTo>
                  <a:lnTo>
                    <a:pt x="10" y="21"/>
                  </a:lnTo>
                  <a:lnTo>
                    <a:pt x="13" y="30"/>
                  </a:lnTo>
                  <a:lnTo>
                    <a:pt x="16" y="39"/>
                  </a:lnTo>
                  <a:lnTo>
                    <a:pt x="20" y="49"/>
                  </a:lnTo>
                  <a:lnTo>
                    <a:pt x="23" y="59"/>
                  </a:lnTo>
                  <a:lnTo>
                    <a:pt x="26" y="71"/>
                  </a:lnTo>
                  <a:lnTo>
                    <a:pt x="29" y="84"/>
                  </a:lnTo>
                  <a:lnTo>
                    <a:pt x="32" y="96"/>
                  </a:lnTo>
                  <a:lnTo>
                    <a:pt x="36" y="108"/>
                  </a:lnTo>
                  <a:lnTo>
                    <a:pt x="39" y="120"/>
                  </a:lnTo>
                  <a:lnTo>
                    <a:pt x="42" y="132"/>
                  </a:lnTo>
                  <a:lnTo>
                    <a:pt x="45" y="142"/>
                  </a:lnTo>
                  <a:lnTo>
                    <a:pt x="48" y="154"/>
                  </a:lnTo>
                  <a:lnTo>
                    <a:pt x="52" y="166"/>
                  </a:lnTo>
                  <a:lnTo>
                    <a:pt x="55" y="178"/>
                  </a:lnTo>
                  <a:lnTo>
                    <a:pt x="58" y="190"/>
                  </a:lnTo>
                  <a:lnTo>
                    <a:pt x="61" y="201"/>
                  </a:lnTo>
                  <a:lnTo>
                    <a:pt x="65" y="211"/>
                  </a:lnTo>
                  <a:lnTo>
                    <a:pt x="68" y="219"/>
                  </a:lnTo>
                  <a:lnTo>
                    <a:pt x="71" y="226"/>
                  </a:ln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4340">
              <a:extLst>
                <a:ext uri="{FF2B5EF4-FFF2-40B4-BE49-F238E27FC236}">
                  <a16:creationId xmlns:a16="http://schemas.microsoft.com/office/drawing/2014/main" id="{4A1BE98A-EF3E-47EE-BF69-F09DB790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3268663"/>
              <a:ext cx="106363" cy="358775"/>
            </a:xfrm>
            <a:custGeom>
              <a:avLst/>
              <a:gdLst>
                <a:gd name="T0" fmla="*/ 0 w 67"/>
                <a:gd name="T1" fmla="*/ 0 h 226"/>
                <a:gd name="T2" fmla="*/ 3 w 67"/>
                <a:gd name="T3" fmla="*/ 7 h 226"/>
                <a:gd name="T4" fmla="*/ 6 w 67"/>
                <a:gd name="T5" fmla="*/ 15 h 226"/>
                <a:gd name="T6" fmla="*/ 9 w 67"/>
                <a:gd name="T7" fmla="*/ 24 h 226"/>
                <a:gd name="T8" fmla="*/ 12 w 67"/>
                <a:gd name="T9" fmla="*/ 34 h 226"/>
                <a:gd name="T10" fmla="*/ 16 w 67"/>
                <a:gd name="T11" fmla="*/ 44 h 226"/>
                <a:gd name="T12" fmla="*/ 19 w 67"/>
                <a:gd name="T13" fmla="*/ 55 h 226"/>
                <a:gd name="T14" fmla="*/ 22 w 67"/>
                <a:gd name="T15" fmla="*/ 66 h 226"/>
                <a:gd name="T16" fmla="*/ 25 w 67"/>
                <a:gd name="T17" fmla="*/ 77 h 226"/>
                <a:gd name="T18" fmla="*/ 29 w 67"/>
                <a:gd name="T19" fmla="*/ 89 h 226"/>
                <a:gd name="T20" fmla="*/ 32 w 67"/>
                <a:gd name="T21" fmla="*/ 102 h 226"/>
                <a:gd name="T22" fmla="*/ 35 w 67"/>
                <a:gd name="T23" fmla="*/ 114 h 226"/>
                <a:gd name="T24" fmla="*/ 38 w 67"/>
                <a:gd name="T25" fmla="*/ 127 h 226"/>
                <a:gd name="T26" fmla="*/ 41 w 67"/>
                <a:gd name="T27" fmla="*/ 140 h 226"/>
                <a:gd name="T28" fmla="*/ 45 w 67"/>
                <a:gd name="T29" fmla="*/ 153 h 226"/>
                <a:gd name="T30" fmla="*/ 48 w 67"/>
                <a:gd name="T31" fmla="*/ 167 h 226"/>
                <a:gd name="T32" fmla="*/ 51 w 67"/>
                <a:gd name="T33" fmla="*/ 179 h 226"/>
                <a:gd name="T34" fmla="*/ 54 w 67"/>
                <a:gd name="T35" fmla="*/ 191 h 226"/>
                <a:gd name="T36" fmla="*/ 57 w 67"/>
                <a:gd name="T37" fmla="*/ 202 h 226"/>
                <a:gd name="T38" fmla="*/ 61 w 67"/>
                <a:gd name="T39" fmla="*/ 211 h 226"/>
                <a:gd name="T40" fmla="*/ 64 w 67"/>
                <a:gd name="T41" fmla="*/ 219 h 226"/>
                <a:gd name="T42" fmla="*/ 67 w 67"/>
                <a:gd name="T4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226">
                  <a:moveTo>
                    <a:pt x="0" y="0"/>
                  </a:moveTo>
                  <a:lnTo>
                    <a:pt x="3" y="7"/>
                  </a:lnTo>
                  <a:lnTo>
                    <a:pt x="6" y="15"/>
                  </a:lnTo>
                  <a:lnTo>
                    <a:pt x="9" y="24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19" y="55"/>
                  </a:lnTo>
                  <a:lnTo>
                    <a:pt x="22" y="66"/>
                  </a:lnTo>
                  <a:lnTo>
                    <a:pt x="25" y="77"/>
                  </a:lnTo>
                  <a:lnTo>
                    <a:pt x="29" y="89"/>
                  </a:lnTo>
                  <a:lnTo>
                    <a:pt x="32" y="102"/>
                  </a:lnTo>
                  <a:lnTo>
                    <a:pt x="35" y="114"/>
                  </a:lnTo>
                  <a:lnTo>
                    <a:pt x="38" y="127"/>
                  </a:lnTo>
                  <a:lnTo>
                    <a:pt x="41" y="140"/>
                  </a:lnTo>
                  <a:lnTo>
                    <a:pt x="45" y="153"/>
                  </a:lnTo>
                  <a:lnTo>
                    <a:pt x="48" y="167"/>
                  </a:lnTo>
                  <a:lnTo>
                    <a:pt x="51" y="179"/>
                  </a:lnTo>
                  <a:lnTo>
                    <a:pt x="54" y="191"/>
                  </a:lnTo>
                  <a:lnTo>
                    <a:pt x="57" y="202"/>
                  </a:lnTo>
                  <a:lnTo>
                    <a:pt x="61" y="211"/>
                  </a:lnTo>
                  <a:lnTo>
                    <a:pt x="64" y="219"/>
                  </a:lnTo>
                  <a:lnTo>
                    <a:pt x="67" y="226"/>
                  </a:ln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4341">
              <a:extLst>
                <a:ext uri="{FF2B5EF4-FFF2-40B4-BE49-F238E27FC236}">
                  <a16:creationId xmlns:a16="http://schemas.microsoft.com/office/drawing/2014/main" id="{C00CE156-4A4E-4DDE-ABDC-5B90BDA5E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3255963"/>
              <a:ext cx="107950" cy="352425"/>
            </a:xfrm>
            <a:custGeom>
              <a:avLst/>
              <a:gdLst>
                <a:gd name="T0" fmla="*/ 0 w 68"/>
                <a:gd name="T1" fmla="*/ 222 h 222"/>
                <a:gd name="T2" fmla="*/ 3 w 68"/>
                <a:gd name="T3" fmla="*/ 215 h 222"/>
                <a:gd name="T4" fmla="*/ 7 w 68"/>
                <a:gd name="T5" fmla="*/ 207 h 222"/>
                <a:gd name="T6" fmla="*/ 10 w 68"/>
                <a:gd name="T7" fmla="*/ 197 h 222"/>
                <a:gd name="T8" fmla="*/ 13 w 68"/>
                <a:gd name="T9" fmla="*/ 187 h 222"/>
                <a:gd name="T10" fmla="*/ 16 w 68"/>
                <a:gd name="T11" fmla="*/ 176 h 222"/>
                <a:gd name="T12" fmla="*/ 19 w 68"/>
                <a:gd name="T13" fmla="*/ 164 h 222"/>
                <a:gd name="T14" fmla="*/ 22 w 68"/>
                <a:gd name="T15" fmla="*/ 153 h 222"/>
                <a:gd name="T16" fmla="*/ 25 w 68"/>
                <a:gd name="T17" fmla="*/ 140 h 222"/>
                <a:gd name="T18" fmla="*/ 29 w 68"/>
                <a:gd name="T19" fmla="*/ 127 h 222"/>
                <a:gd name="T20" fmla="*/ 32 w 68"/>
                <a:gd name="T21" fmla="*/ 115 h 222"/>
                <a:gd name="T22" fmla="*/ 36 w 68"/>
                <a:gd name="T23" fmla="*/ 101 h 222"/>
                <a:gd name="T24" fmla="*/ 38 w 68"/>
                <a:gd name="T25" fmla="*/ 88 h 222"/>
                <a:gd name="T26" fmla="*/ 42 w 68"/>
                <a:gd name="T27" fmla="*/ 75 h 222"/>
                <a:gd name="T28" fmla="*/ 45 w 68"/>
                <a:gd name="T29" fmla="*/ 63 h 222"/>
                <a:gd name="T30" fmla="*/ 48 w 68"/>
                <a:gd name="T31" fmla="*/ 51 h 222"/>
                <a:gd name="T32" fmla="*/ 51 w 68"/>
                <a:gd name="T33" fmla="*/ 39 h 222"/>
                <a:gd name="T34" fmla="*/ 55 w 68"/>
                <a:gd name="T35" fmla="*/ 29 h 222"/>
                <a:gd name="T36" fmla="*/ 58 w 68"/>
                <a:gd name="T37" fmla="*/ 20 h 222"/>
                <a:gd name="T38" fmla="*/ 61 w 68"/>
                <a:gd name="T39" fmla="*/ 12 h 222"/>
                <a:gd name="T40" fmla="*/ 64 w 68"/>
                <a:gd name="T41" fmla="*/ 5 h 222"/>
                <a:gd name="T42" fmla="*/ 68 w 68"/>
                <a:gd name="T4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22">
                  <a:moveTo>
                    <a:pt x="0" y="222"/>
                  </a:moveTo>
                  <a:lnTo>
                    <a:pt x="3" y="215"/>
                  </a:lnTo>
                  <a:lnTo>
                    <a:pt x="7" y="207"/>
                  </a:lnTo>
                  <a:lnTo>
                    <a:pt x="10" y="197"/>
                  </a:lnTo>
                  <a:lnTo>
                    <a:pt x="13" y="187"/>
                  </a:lnTo>
                  <a:lnTo>
                    <a:pt x="16" y="176"/>
                  </a:lnTo>
                  <a:lnTo>
                    <a:pt x="19" y="164"/>
                  </a:lnTo>
                  <a:lnTo>
                    <a:pt x="22" y="153"/>
                  </a:lnTo>
                  <a:lnTo>
                    <a:pt x="25" y="140"/>
                  </a:lnTo>
                  <a:lnTo>
                    <a:pt x="29" y="127"/>
                  </a:lnTo>
                  <a:lnTo>
                    <a:pt x="32" y="115"/>
                  </a:lnTo>
                  <a:lnTo>
                    <a:pt x="36" y="101"/>
                  </a:lnTo>
                  <a:lnTo>
                    <a:pt x="38" y="88"/>
                  </a:lnTo>
                  <a:lnTo>
                    <a:pt x="42" y="75"/>
                  </a:lnTo>
                  <a:lnTo>
                    <a:pt x="45" y="63"/>
                  </a:lnTo>
                  <a:lnTo>
                    <a:pt x="48" y="51"/>
                  </a:lnTo>
                  <a:lnTo>
                    <a:pt x="51" y="39"/>
                  </a:lnTo>
                  <a:lnTo>
                    <a:pt x="55" y="29"/>
                  </a:lnTo>
                  <a:lnTo>
                    <a:pt x="58" y="20"/>
                  </a:lnTo>
                  <a:lnTo>
                    <a:pt x="61" y="12"/>
                  </a:lnTo>
                  <a:lnTo>
                    <a:pt x="64" y="5"/>
                  </a:lnTo>
                  <a:lnTo>
                    <a:pt x="68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 4342">
              <a:extLst>
                <a:ext uri="{FF2B5EF4-FFF2-40B4-BE49-F238E27FC236}">
                  <a16:creationId xmlns:a16="http://schemas.microsoft.com/office/drawing/2014/main" id="{F1D0D641-307D-406D-8C97-A18D1EAA3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638" y="3255963"/>
              <a:ext cx="106363" cy="360363"/>
            </a:xfrm>
            <a:custGeom>
              <a:avLst/>
              <a:gdLst>
                <a:gd name="T0" fmla="*/ 0 w 67"/>
                <a:gd name="T1" fmla="*/ 227 h 227"/>
                <a:gd name="T2" fmla="*/ 3 w 67"/>
                <a:gd name="T3" fmla="*/ 220 h 227"/>
                <a:gd name="T4" fmla="*/ 7 w 67"/>
                <a:gd name="T5" fmla="*/ 211 h 227"/>
                <a:gd name="T6" fmla="*/ 10 w 67"/>
                <a:gd name="T7" fmla="*/ 202 h 227"/>
                <a:gd name="T8" fmla="*/ 13 w 67"/>
                <a:gd name="T9" fmla="*/ 192 h 227"/>
                <a:gd name="T10" fmla="*/ 16 w 67"/>
                <a:gd name="T11" fmla="*/ 181 h 227"/>
                <a:gd name="T12" fmla="*/ 19 w 67"/>
                <a:gd name="T13" fmla="*/ 169 h 227"/>
                <a:gd name="T14" fmla="*/ 22 w 67"/>
                <a:gd name="T15" fmla="*/ 158 h 227"/>
                <a:gd name="T16" fmla="*/ 26 w 67"/>
                <a:gd name="T17" fmla="*/ 146 h 227"/>
                <a:gd name="T18" fmla="*/ 29 w 67"/>
                <a:gd name="T19" fmla="*/ 134 h 227"/>
                <a:gd name="T20" fmla="*/ 32 w 67"/>
                <a:gd name="T21" fmla="*/ 121 h 227"/>
                <a:gd name="T22" fmla="*/ 35 w 67"/>
                <a:gd name="T23" fmla="*/ 109 h 227"/>
                <a:gd name="T24" fmla="*/ 38 w 67"/>
                <a:gd name="T25" fmla="*/ 96 h 227"/>
                <a:gd name="T26" fmla="*/ 42 w 67"/>
                <a:gd name="T27" fmla="*/ 82 h 227"/>
                <a:gd name="T28" fmla="*/ 45 w 67"/>
                <a:gd name="T29" fmla="*/ 69 h 227"/>
                <a:gd name="T30" fmla="*/ 48 w 67"/>
                <a:gd name="T31" fmla="*/ 56 h 227"/>
                <a:gd name="T32" fmla="*/ 51 w 67"/>
                <a:gd name="T33" fmla="*/ 44 h 227"/>
                <a:gd name="T34" fmla="*/ 55 w 67"/>
                <a:gd name="T35" fmla="*/ 33 h 227"/>
                <a:gd name="T36" fmla="*/ 58 w 67"/>
                <a:gd name="T37" fmla="*/ 22 h 227"/>
                <a:gd name="T38" fmla="*/ 61 w 67"/>
                <a:gd name="T39" fmla="*/ 13 h 227"/>
                <a:gd name="T40" fmla="*/ 64 w 67"/>
                <a:gd name="T41" fmla="*/ 6 h 227"/>
                <a:gd name="T42" fmla="*/ 67 w 67"/>
                <a:gd name="T4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227">
                  <a:moveTo>
                    <a:pt x="0" y="227"/>
                  </a:moveTo>
                  <a:lnTo>
                    <a:pt x="3" y="220"/>
                  </a:lnTo>
                  <a:lnTo>
                    <a:pt x="7" y="211"/>
                  </a:lnTo>
                  <a:lnTo>
                    <a:pt x="10" y="202"/>
                  </a:lnTo>
                  <a:lnTo>
                    <a:pt x="13" y="192"/>
                  </a:lnTo>
                  <a:lnTo>
                    <a:pt x="16" y="181"/>
                  </a:lnTo>
                  <a:lnTo>
                    <a:pt x="19" y="169"/>
                  </a:lnTo>
                  <a:lnTo>
                    <a:pt x="22" y="158"/>
                  </a:lnTo>
                  <a:lnTo>
                    <a:pt x="26" y="146"/>
                  </a:lnTo>
                  <a:lnTo>
                    <a:pt x="29" y="134"/>
                  </a:lnTo>
                  <a:lnTo>
                    <a:pt x="32" y="121"/>
                  </a:lnTo>
                  <a:lnTo>
                    <a:pt x="35" y="109"/>
                  </a:lnTo>
                  <a:lnTo>
                    <a:pt x="38" y="96"/>
                  </a:lnTo>
                  <a:lnTo>
                    <a:pt x="42" y="82"/>
                  </a:lnTo>
                  <a:lnTo>
                    <a:pt x="45" y="69"/>
                  </a:lnTo>
                  <a:lnTo>
                    <a:pt x="48" y="56"/>
                  </a:lnTo>
                  <a:lnTo>
                    <a:pt x="51" y="44"/>
                  </a:lnTo>
                  <a:lnTo>
                    <a:pt x="55" y="33"/>
                  </a:lnTo>
                  <a:lnTo>
                    <a:pt x="58" y="22"/>
                  </a:lnTo>
                  <a:lnTo>
                    <a:pt x="61" y="13"/>
                  </a:lnTo>
                  <a:lnTo>
                    <a:pt x="64" y="6"/>
                  </a:lnTo>
                  <a:lnTo>
                    <a:pt x="67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4343">
              <a:extLst>
                <a:ext uri="{FF2B5EF4-FFF2-40B4-BE49-F238E27FC236}">
                  <a16:creationId xmlns:a16="http://schemas.microsoft.com/office/drawing/2014/main" id="{8C646D6C-1458-44FB-A14C-67AF2EF2C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3262313"/>
              <a:ext cx="96838" cy="346075"/>
            </a:xfrm>
            <a:custGeom>
              <a:avLst/>
              <a:gdLst>
                <a:gd name="T0" fmla="*/ 0 w 61"/>
                <a:gd name="T1" fmla="*/ 218 h 218"/>
                <a:gd name="T2" fmla="*/ 4 w 61"/>
                <a:gd name="T3" fmla="*/ 210 h 218"/>
                <a:gd name="T4" fmla="*/ 7 w 61"/>
                <a:gd name="T5" fmla="*/ 202 h 218"/>
                <a:gd name="T6" fmla="*/ 10 w 61"/>
                <a:gd name="T7" fmla="*/ 192 h 218"/>
                <a:gd name="T8" fmla="*/ 13 w 61"/>
                <a:gd name="T9" fmla="*/ 181 h 218"/>
                <a:gd name="T10" fmla="*/ 16 w 61"/>
                <a:gd name="T11" fmla="*/ 170 h 218"/>
                <a:gd name="T12" fmla="*/ 20 w 61"/>
                <a:gd name="T13" fmla="*/ 158 h 218"/>
                <a:gd name="T14" fmla="*/ 23 w 61"/>
                <a:gd name="T15" fmla="*/ 146 h 218"/>
                <a:gd name="T16" fmla="*/ 26 w 61"/>
                <a:gd name="T17" fmla="*/ 133 h 218"/>
                <a:gd name="T18" fmla="*/ 29 w 61"/>
                <a:gd name="T19" fmla="*/ 120 h 218"/>
                <a:gd name="T20" fmla="*/ 33 w 61"/>
                <a:gd name="T21" fmla="*/ 107 h 218"/>
                <a:gd name="T22" fmla="*/ 36 w 61"/>
                <a:gd name="T23" fmla="*/ 93 h 218"/>
                <a:gd name="T24" fmla="*/ 39 w 61"/>
                <a:gd name="T25" fmla="*/ 80 h 218"/>
                <a:gd name="T26" fmla="*/ 42 w 61"/>
                <a:gd name="T27" fmla="*/ 66 h 218"/>
                <a:gd name="T28" fmla="*/ 45 w 61"/>
                <a:gd name="T29" fmla="*/ 53 h 218"/>
                <a:gd name="T30" fmla="*/ 48 w 61"/>
                <a:gd name="T31" fmla="*/ 41 h 218"/>
                <a:gd name="T32" fmla="*/ 52 w 61"/>
                <a:gd name="T33" fmla="*/ 29 h 218"/>
                <a:gd name="T34" fmla="*/ 55 w 61"/>
                <a:gd name="T35" fmla="*/ 18 h 218"/>
                <a:gd name="T36" fmla="*/ 58 w 61"/>
                <a:gd name="T37" fmla="*/ 8 h 218"/>
                <a:gd name="T38" fmla="*/ 61 w 61"/>
                <a:gd name="T3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218">
                  <a:moveTo>
                    <a:pt x="0" y="218"/>
                  </a:moveTo>
                  <a:lnTo>
                    <a:pt x="4" y="210"/>
                  </a:lnTo>
                  <a:lnTo>
                    <a:pt x="7" y="202"/>
                  </a:lnTo>
                  <a:lnTo>
                    <a:pt x="10" y="192"/>
                  </a:lnTo>
                  <a:lnTo>
                    <a:pt x="13" y="181"/>
                  </a:lnTo>
                  <a:lnTo>
                    <a:pt x="16" y="170"/>
                  </a:lnTo>
                  <a:lnTo>
                    <a:pt x="20" y="158"/>
                  </a:lnTo>
                  <a:lnTo>
                    <a:pt x="23" y="146"/>
                  </a:lnTo>
                  <a:lnTo>
                    <a:pt x="26" y="133"/>
                  </a:lnTo>
                  <a:lnTo>
                    <a:pt x="29" y="120"/>
                  </a:lnTo>
                  <a:lnTo>
                    <a:pt x="33" y="107"/>
                  </a:lnTo>
                  <a:lnTo>
                    <a:pt x="36" y="93"/>
                  </a:lnTo>
                  <a:lnTo>
                    <a:pt x="39" y="80"/>
                  </a:lnTo>
                  <a:lnTo>
                    <a:pt x="42" y="66"/>
                  </a:lnTo>
                  <a:lnTo>
                    <a:pt x="45" y="53"/>
                  </a:lnTo>
                  <a:lnTo>
                    <a:pt x="48" y="41"/>
                  </a:lnTo>
                  <a:lnTo>
                    <a:pt x="52" y="29"/>
                  </a:lnTo>
                  <a:lnTo>
                    <a:pt x="55" y="18"/>
                  </a:lnTo>
                  <a:lnTo>
                    <a:pt x="58" y="8"/>
                  </a:lnTo>
                  <a:lnTo>
                    <a:pt x="61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4344">
              <a:extLst>
                <a:ext uri="{FF2B5EF4-FFF2-40B4-BE49-F238E27FC236}">
                  <a16:creationId xmlns:a16="http://schemas.microsoft.com/office/drawing/2014/main" id="{78668228-EE4B-4A5A-9001-6B5498E5F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3257550"/>
              <a:ext cx="107950" cy="352425"/>
            </a:xfrm>
            <a:custGeom>
              <a:avLst/>
              <a:gdLst>
                <a:gd name="T0" fmla="*/ 0 w 68"/>
                <a:gd name="T1" fmla="*/ 222 h 222"/>
                <a:gd name="T2" fmla="*/ 4 w 68"/>
                <a:gd name="T3" fmla="*/ 214 h 222"/>
                <a:gd name="T4" fmla="*/ 7 w 68"/>
                <a:gd name="T5" fmla="*/ 205 h 222"/>
                <a:gd name="T6" fmla="*/ 10 w 68"/>
                <a:gd name="T7" fmla="*/ 195 h 222"/>
                <a:gd name="T8" fmla="*/ 14 w 68"/>
                <a:gd name="T9" fmla="*/ 185 h 222"/>
                <a:gd name="T10" fmla="*/ 17 w 68"/>
                <a:gd name="T11" fmla="*/ 174 h 222"/>
                <a:gd name="T12" fmla="*/ 20 w 68"/>
                <a:gd name="T13" fmla="*/ 164 h 222"/>
                <a:gd name="T14" fmla="*/ 23 w 68"/>
                <a:gd name="T15" fmla="*/ 153 h 222"/>
                <a:gd name="T16" fmla="*/ 26 w 68"/>
                <a:gd name="T17" fmla="*/ 141 h 222"/>
                <a:gd name="T18" fmla="*/ 30 w 68"/>
                <a:gd name="T19" fmla="*/ 129 h 222"/>
                <a:gd name="T20" fmla="*/ 33 w 68"/>
                <a:gd name="T21" fmla="*/ 118 h 222"/>
                <a:gd name="T22" fmla="*/ 36 w 68"/>
                <a:gd name="T23" fmla="*/ 106 h 222"/>
                <a:gd name="T24" fmla="*/ 39 w 68"/>
                <a:gd name="T25" fmla="*/ 94 h 222"/>
                <a:gd name="T26" fmla="*/ 43 w 68"/>
                <a:gd name="T27" fmla="*/ 82 h 222"/>
                <a:gd name="T28" fmla="*/ 46 w 68"/>
                <a:gd name="T29" fmla="*/ 70 h 222"/>
                <a:gd name="T30" fmla="*/ 49 w 68"/>
                <a:gd name="T31" fmla="*/ 57 h 222"/>
                <a:gd name="T32" fmla="*/ 52 w 68"/>
                <a:gd name="T33" fmla="*/ 46 h 222"/>
                <a:gd name="T34" fmla="*/ 55 w 68"/>
                <a:gd name="T35" fmla="*/ 35 h 222"/>
                <a:gd name="T36" fmla="*/ 59 w 68"/>
                <a:gd name="T37" fmla="*/ 24 h 222"/>
                <a:gd name="T38" fmla="*/ 62 w 68"/>
                <a:gd name="T39" fmla="*/ 15 h 222"/>
                <a:gd name="T40" fmla="*/ 65 w 68"/>
                <a:gd name="T41" fmla="*/ 7 h 222"/>
                <a:gd name="T42" fmla="*/ 68 w 68"/>
                <a:gd name="T4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22">
                  <a:moveTo>
                    <a:pt x="0" y="222"/>
                  </a:moveTo>
                  <a:lnTo>
                    <a:pt x="4" y="214"/>
                  </a:lnTo>
                  <a:lnTo>
                    <a:pt x="7" y="205"/>
                  </a:lnTo>
                  <a:lnTo>
                    <a:pt x="10" y="195"/>
                  </a:lnTo>
                  <a:lnTo>
                    <a:pt x="14" y="185"/>
                  </a:lnTo>
                  <a:lnTo>
                    <a:pt x="17" y="174"/>
                  </a:lnTo>
                  <a:lnTo>
                    <a:pt x="20" y="164"/>
                  </a:lnTo>
                  <a:lnTo>
                    <a:pt x="23" y="153"/>
                  </a:lnTo>
                  <a:lnTo>
                    <a:pt x="26" y="141"/>
                  </a:lnTo>
                  <a:lnTo>
                    <a:pt x="30" y="129"/>
                  </a:lnTo>
                  <a:lnTo>
                    <a:pt x="33" y="118"/>
                  </a:lnTo>
                  <a:lnTo>
                    <a:pt x="36" y="106"/>
                  </a:lnTo>
                  <a:lnTo>
                    <a:pt x="39" y="94"/>
                  </a:lnTo>
                  <a:lnTo>
                    <a:pt x="43" y="82"/>
                  </a:lnTo>
                  <a:lnTo>
                    <a:pt x="46" y="70"/>
                  </a:lnTo>
                  <a:lnTo>
                    <a:pt x="49" y="57"/>
                  </a:lnTo>
                  <a:lnTo>
                    <a:pt x="52" y="46"/>
                  </a:lnTo>
                  <a:lnTo>
                    <a:pt x="55" y="35"/>
                  </a:lnTo>
                  <a:lnTo>
                    <a:pt x="59" y="24"/>
                  </a:lnTo>
                  <a:lnTo>
                    <a:pt x="62" y="15"/>
                  </a:lnTo>
                  <a:lnTo>
                    <a:pt x="65" y="7"/>
                  </a:lnTo>
                  <a:lnTo>
                    <a:pt x="68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4345">
              <a:extLst>
                <a:ext uri="{FF2B5EF4-FFF2-40B4-BE49-F238E27FC236}">
                  <a16:creationId xmlns:a16="http://schemas.microsoft.com/office/drawing/2014/main" id="{74A7F026-356E-4BCC-B8B8-97B34B141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5" y="3255963"/>
              <a:ext cx="106363" cy="357188"/>
            </a:xfrm>
            <a:custGeom>
              <a:avLst/>
              <a:gdLst>
                <a:gd name="T0" fmla="*/ 0 w 67"/>
                <a:gd name="T1" fmla="*/ 225 h 225"/>
                <a:gd name="T2" fmla="*/ 3 w 67"/>
                <a:gd name="T3" fmla="*/ 218 h 225"/>
                <a:gd name="T4" fmla="*/ 6 w 67"/>
                <a:gd name="T5" fmla="*/ 210 h 225"/>
                <a:gd name="T6" fmla="*/ 10 w 67"/>
                <a:gd name="T7" fmla="*/ 202 h 225"/>
                <a:gd name="T8" fmla="*/ 13 w 67"/>
                <a:gd name="T9" fmla="*/ 192 h 225"/>
                <a:gd name="T10" fmla="*/ 16 w 67"/>
                <a:gd name="T11" fmla="*/ 182 h 225"/>
                <a:gd name="T12" fmla="*/ 19 w 67"/>
                <a:gd name="T13" fmla="*/ 170 h 225"/>
                <a:gd name="T14" fmla="*/ 22 w 67"/>
                <a:gd name="T15" fmla="*/ 159 h 225"/>
                <a:gd name="T16" fmla="*/ 26 w 67"/>
                <a:gd name="T17" fmla="*/ 147 h 225"/>
                <a:gd name="T18" fmla="*/ 29 w 67"/>
                <a:gd name="T19" fmla="*/ 135 h 225"/>
                <a:gd name="T20" fmla="*/ 32 w 67"/>
                <a:gd name="T21" fmla="*/ 122 h 225"/>
                <a:gd name="T22" fmla="*/ 35 w 67"/>
                <a:gd name="T23" fmla="*/ 109 h 225"/>
                <a:gd name="T24" fmla="*/ 39 w 67"/>
                <a:gd name="T25" fmla="*/ 96 h 225"/>
                <a:gd name="T26" fmla="*/ 42 w 67"/>
                <a:gd name="T27" fmla="*/ 83 h 225"/>
                <a:gd name="T28" fmla="*/ 45 w 67"/>
                <a:gd name="T29" fmla="*/ 70 h 225"/>
                <a:gd name="T30" fmla="*/ 48 w 67"/>
                <a:gd name="T31" fmla="*/ 57 h 225"/>
                <a:gd name="T32" fmla="*/ 51 w 67"/>
                <a:gd name="T33" fmla="*/ 45 h 225"/>
                <a:gd name="T34" fmla="*/ 54 w 67"/>
                <a:gd name="T35" fmla="*/ 34 h 225"/>
                <a:gd name="T36" fmla="*/ 58 w 67"/>
                <a:gd name="T37" fmla="*/ 23 h 225"/>
                <a:gd name="T38" fmla="*/ 61 w 67"/>
                <a:gd name="T39" fmla="*/ 13 h 225"/>
                <a:gd name="T40" fmla="*/ 64 w 67"/>
                <a:gd name="T41" fmla="*/ 6 h 225"/>
                <a:gd name="T42" fmla="*/ 67 w 67"/>
                <a:gd name="T4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225">
                  <a:moveTo>
                    <a:pt x="0" y="225"/>
                  </a:moveTo>
                  <a:lnTo>
                    <a:pt x="3" y="218"/>
                  </a:lnTo>
                  <a:lnTo>
                    <a:pt x="6" y="210"/>
                  </a:lnTo>
                  <a:lnTo>
                    <a:pt x="10" y="202"/>
                  </a:lnTo>
                  <a:lnTo>
                    <a:pt x="13" y="192"/>
                  </a:lnTo>
                  <a:lnTo>
                    <a:pt x="16" y="182"/>
                  </a:lnTo>
                  <a:lnTo>
                    <a:pt x="19" y="170"/>
                  </a:lnTo>
                  <a:lnTo>
                    <a:pt x="22" y="159"/>
                  </a:lnTo>
                  <a:lnTo>
                    <a:pt x="26" y="147"/>
                  </a:lnTo>
                  <a:lnTo>
                    <a:pt x="29" y="135"/>
                  </a:lnTo>
                  <a:lnTo>
                    <a:pt x="32" y="122"/>
                  </a:lnTo>
                  <a:lnTo>
                    <a:pt x="35" y="109"/>
                  </a:lnTo>
                  <a:lnTo>
                    <a:pt x="39" y="96"/>
                  </a:lnTo>
                  <a:lnTo>
                    <a:pt x="42" y="83"/>
                  </a:lnTo>
                  <a:lnTo>
                    <a:pt x="45" y="70"/>
                  </a:lnTo>
                  <a:lnTo>
                    <a:pt x="48" y="57"/>
                  </a:lnTo>
                  <a:lnTo>
                    <a:pt x="51" y="45"/>
                  </a:lnTo>
                  <a:lnTo>
                    <a:pt x="54" y="34"/>
                  </a:lnTo>
                  <a:lnTo>
                    <a:pt x="58" y="23"/>
                  </a:lnTo>
                  <a:lnTo>
                    <a:pt x="61" y="13"/>
                  </a:lnTo>
                  <a:lnTo>
                    <a:pt x="64" y="6"/>
                  </a:lnTo>
                  <a:lnTo>
                    <a:pt x="67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 4346">
              <a:extLst>
                <a:ext uri="{FF2B5EF4-FFF2-40B4-BE49-F238E27FC236}">
                  <a16:creationId xmlns:a16="http://schemas.microsoft.com/office/drawing/2014/main" id="{5BF39CE0-CD53-4F8F-B3A7-EA407CF4D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3255963"/>
              <a:ext cx="138113" cy="360363"/>
            </a:xfrm>
            <a:custGeom>
              <a:avLst/>
              <a:gdLst>
                <a:gd name="T0" fmla="*/ 0 w 87"/>
                <a:gd name="T1" fmla="*/ 227 h 227"/>
                <a:gd name="T2" fmla="*/ 4 w 87"/>
                <a:gd name="T3" fmla="*/ 220 h 227"/>
                <a:gd name="T4" fmla="*/ 7 w 87"/>
                <a:gd name="T5" fmla="*/ 213 h 227"/>
                <a:gd name="T6" fmla="*/ 10 w 87"/>
                <a:gd name="T7" fmla="*/ 203 h 227"/>
                <a:gd name="T8" fmla="*/ 13 w 87"/>
                <a:gd name="T9" fmla="*/ 194 h 227"/>
                <a:gd name="T10" fmla="*/ 17 w 87"/>
                <a:gd name="T11" fmla="*/ 183 h 227"/>
                <a:gd name="T12" fmla="*/ 20 w 87"/>
                <a:gd name="T13" fmla="*/ 173 h 227"/>
                <a:gd name="T14" fmla="*/ 25 w 87"/>
                <a:gd name="T15" fmla="*/ 163 h 227"/>
                <a:gd name="T16" fmla="*/ 26 w 87"/>
                <a:gd name="T17" fmla="*/ 153 h 227"/>
                <a:gd name="T18" fmla="*/ 30 w 87"/>
                <a:gd name="T19" fmla="*/ 143 h 227"/>
                <a:gd name="T20" fmla="*/ 33 w 87"/>
                <a:gd name="T21" fmla="*/ 134 h 227"/>
                <a:gd name="T22" fmla="*/ 36 w 87"/>
                <a:gd name="T23" fmla="*/ 125 h 227"/>
                <a:gd name="T24" fmla="*/ 39 w 87"/>
                <a:gd name="T25" fmla="*/ 115 h 227"/>
                <a:gd name="T26" fmla="*/ 42 w 87"/>
                <a:gd name="T27" fmla="*/ 107 h 227"/>
                <a:gd name="T28" fmla="*/ 46 w 87"/>
                <a:gd name="T29" fmla="*/ 99 h 227"/>
                <a:gd name="T30" fmla="*/ 49 w 87"/>
                <a:gd name="T31" fmla="*/ 91 h 227"/>
                <a:gd name="T32" fmla="*/ 52 w 87"/>
                <a:gd name="T33" fmla="*/ 84 h 227"/>
                <a:gd name="T34" fmla="*/ 55 w 87"/>
                <a:gd name="T35" fmla="*/ 77 h 227"/>
                <a:gd name="T36" fmla="*/ 58 w 87"/>
                <a:gd name="T37" fmla="*/ 69 h 227"/>
                <a:gd name="T38" fmla="*/ 62 w 87"/>
                <a:gd name="T39" fmla="*/ 62 h 227"/>
                <a:gd name="T40" fmla="*/ 65 w 87"/>
                <a:gd name="T41" fmla="*/ 55 h 227"/>
                <a:gd name="T42" fmla="*/ 68 w 87"/>
                <a:gd name="T43" fmla="*/ 47 h 227"/>
                <a:gd name="T44" fmla="*/ 71 w 87"/>
                <a:gd name="T45" fmla="*/ 39 h 227"/>
                <a:gd name="T46" fmla="*/ 75 w 87"/>
                <a:gd name="T47" fmla="*/ 30 h 227"/>
                <a:gd name="T48" fmla="*/ 78 w 87"/>
                <a:gd name="T49" fmla="*/ 22 h 227"/>
                <a:gd name="T50" fmla="*/ 81 w 87"/>
                <a:gd name="T51" fmla="*/ 14 h 227"/>
                <a:gd name="T52" fmla="*/ 84 w 87"/>
                <a:gd name="T53" fmla="*/ 6 h 227"/>
                <a:gd name="T54" fmla="*/ 87 w 87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227">
                  <a:moveTo>
                    <a:pt x="0" y="227"/>
                  </a:moveTo>
                  <a:lnTo>
                    <a:pt x="4" y="220"/>
                  </a:lnTo>
                  <a:lnTo>
                    <a:pt x="7" y="213"/>
                  </a:lnTo>
                  <a:lnTo>
                    <a:pt x="10" y="203"/>
                  </a:lnTo>
                  <a:lnTo>
                    <a:pt x="13" y="194"/>
                  </a:lnTo>
                  <a:lnTo>
                    <a:pt x="17" y="183"/>
                  </a:lnTo>
                  <a:lnTo>
                    <a:pt x="20" y="173"/>
                  </a:lnTo>
                  <a:lnTo>
                    <a:pt x="25" y="163"/>
                  </a:lnTo>
                  <a:lnTo>
                    <a:pt x="26" y="153"/>
                  </a:lnTo>
                  <a:lnTo>
                    <a:pt x="30" y="143"/>
                  </a:lnTo>
                  <a:lnTo>
                    <a:pt x="33" y="134"/>
                  </a:lnTo>
                  <a:lnTo>
                    <a:pt x="36" y="125"/>
                  </a:lnTo>
                  <a:lnTo>
                    <a:pt x="39" y="115"/>
                  </a:lnTo>
                  <a:lnTo>
                    <a:pt x="42" y="107"/>
                  </a:lnTo>
                  <a:lnTo>
                    <a:pt x="46" y="99"/>
                  </a:lnTo>
                  <a:lnTo>
                    <a:pt x="49" y="91"/>
                  </a:lnTo>
                  <a:lnTo>
                    <a:pt x="52" y="84"/>
                  </a:lnTo>
                  <a:lnTo>
                    <a:pt x="55" y="77"/>
                  </a:lnTo>
                  <a:lnTo>
                    <a:pt x="58" y="69"/>
                  </a:lnTo>
                  <a:lnTo>
                    <a:pt x="62" y="62"/>
                  </a:lnTo>
                  <a:lnTo>
                    <a:pt x="65" y="55"/>
                  </a:lnTo>
                  <a:lnTo>
                    <a:pt x="68" y="47"/>
                  </a:lnTo>
                  <a:lnTo>
                    <a:pt x="71" y="39"/>
                  </a:lnTo>
                  <a:lnTo>
                    <a:pt x="75" y="30"/>
                  </a:lnTo>
                  <a:lnTo>
                    <a:pt x="78" y="22"/>
                  </a:lnTo>
                  <a:lnTo>
                    <a:pt x="81" y="14"/>
                  </a:lnTo>
                  <a:lnTo>
                    <a:pt x="84" y="6"/>
                  </a:lnTo>
                  <a:lnTo>
                    <a:pt x="87" y="0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Line 4347">
              <a:extLst>
                <a:ext uri="{FF2B5EF4-FFF2-40B4-BE49-F238E27FC236}">
                  <a16:creationId xmlns:a16="http://schemas.microsoft.com/office/drawing/2014/main" id="{CDA7D383-391D-467E-A28D-B580126C9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6188" y="3676650"/>
              <a:ext cx="290513" cy="0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4348">
              <a:extLst>
                <a:ext uri="{FF2B5EF4-FFF2-40B4-BE49-F238E27FC236}">
                  <a16:creationId xmlns:a16="http://schemas.microsoft.com/office/drawing/2014/main" id="{D7ABB593-CEC2-4BCC-A57A-5AE1231BC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775" y="3473170"/>
              <a:ext cx="359662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5 sec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85" name="Rectangle 4348">
              <a:extLst>
                <a:ext uri="{FF2B5EF4-FFF2-40B4-BE49-F238E27FC236}">
                  <a16:creationId xmlns:a16="http://schemas.microsoft.com/office/drawing/2014/main" id="{113BFAEC-E6CC-477B-9A58-176113605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732" y="3831912"/>
              <a:ext cx="546501" cy="17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Time (s)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sp>
        <p:nvSpPr>
          <p:cNvPr id="176" name="Line 4360">
            <a:extLst>
              <a:ext uri="{FF2B5EF4-FFF2-40B4-BE49-F238E27FC236}">
                <a16:creationId xmlns:a16="http://schemas.microsoft.com/office/drawing/2014/main" id="{3339D517-67B1-4F0B-932D-AE54C22D5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526" y="5186432"/>
            <a:ext cx="0" cy="1935365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Line 4361">
            <a:extLst>
              <a:ext uri="{FF2B5EF4-FFF2-40B4-BE49-F238E27FC236}">
                <a16:creationId xmlns:a16="http://schemas.microsoft.com/office/drawing/2014/main" id="{B434D943-B5EA-4587-B3DE-BAA47E786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6" y="7119837"/>
            <a:ext cx="43585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Line 4362">
            <a:extLst>
              <a:ext uri="{FF2B5EF4-FFF2-40B4-BE49-F238E27FC236}">
                <a16:creationId xmlns:a16="http://schemas.microsoft.com/office/drawing/2014/main" id="{BD8398E9-B213-404A-AF08-2A875BFB48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6" y="5188392"/>
            <a:ext cx="43585" cy="0"/>
          </a:xfrm>
          <a:prstGeom prst="line">
            <a:avLst/>
          </a:prstGeom>
          <a:noFill/>
          <a:ln w="4826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4363">
            <a:extLst>
              <a:ext uri="{FF2B5EF4-FFF2-40B4-BE49-F238E27FC236}">
                <a16:creationId xmlns:a16="http://schemas.microsoft.com/office/drawing/2014/main" id="{C4B58224-EAF2-4855-A7ED-92585E2B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55" y="5159898"/>
            <a:ext cx="57709" cy="11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1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80" name="Rectangle 4364">
            <a:extLst>
              <a:ext uri="{FF2B5EF4-FFF2-40B4-BE49-F238E27FC236}">
                <a16:creationId xmlns:a16="http://schemas.microsoft.com/office/drawing/2014/main" id="{285439E8-B054-40E6-AC4F-9D0CDC98E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40" y="7009119"/>
            <a:ext cx="173125" cy="11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437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81" name="Picture 4365">
            <a:extLst>
              <a:ext uri="{FF2B5EF4-FFF2-40B4-BE49-F238E27FC236}">
                <a16:creationId xmlns:a16="http://schemas.microsoft.com/office/drawing/2014/main" id="{FF49E676-DD85-4C9F-AE94-02245411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5186432"/>
            <a:ext cx="4269117" cy="193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Line 4349">
            <a:extLst>
              <a:ext uri="{FF2B5EF4-FFF2-40B4-BE49-F238E27FC236}">
                <a16:creationId xmlns:a16="http://schemas.microsoft.com/office/drawing/2014/main" id="{1DD7B58D-ADD8-4427-870A-5B955A15D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6" y="5173902"/>
            <a:ext cx="4269117" cy="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Line 4350">
            <a:extLst>
              <a:ext uri="{FF2B5EF4-FFF2-40B4-BE49-F238E27FC236}">
                <a16:creationId xmlns:a16="http://schemas.microsoft.com/office/drawing/2014/main" id="{7987834B-05BD-4FE0-A79E-0434997479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1394" y="5183308"/>
            <a:ext cx="0" cy="4572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Line 4351">
            <a:extLst>
              <a:ext uri="{FF2B5EF4-FFF2-40B4-BE49-F238E27FC236}">
                <a16:creationId xmlns:a16="http://schemas.microsoft.com/office/drawing/2014/main" id="{2E52776B-D400-41E0-BCE5-945B8A7B48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3351" y="5183308"/>
            <a:ext cx="0" cy="4572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Line 4352">
            <a:extLst>
              <a:ext uri="{FF2B5EF4-FFF2-40B4-BE49-F238E27FC236}">
                <a16:creationId xmlns:a16="http://schemas.microsoft.com/office/drawing/2014/main" id="{176DC182-270E-4CEC-885F-73A6035C49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5309" y="5183308"/>
            <a:ext cx="0" cy="4572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Line 4353">
            <a:extLst>
              <a:ext uri="{FF2B5EF4-FFF2-40B4-BE49-F238E27FC236}">
                <a16:creationId xmlns:a16="http://schemas.microsoft.com/office/drawing/2014/main" id="{766E11E7-F4B0-4E17-92B3-B79C3D7A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7267" y="5183308"/>
            <a:ext cx="0" cy="4572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4354">
            <a:extLst>
              <a:ext uri="{FF2B5EF4-FFF2-40B4-BE49-F238E27FC236}">
                <a16:creationId xmlns:a16="http://schemas.microsoft.com/office/drawing/2014/main" id="{31B72F72-C7C5-409A-8816-B98240DFED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9224" y="5183308"/>
            <a:ext cx="0" cy="45720"/>
          </a:xfrm>
          <a:prstGeom prst="line">
            <a:avLst/>
          </a:prstGeom>
          <a:noFill/>
          <a:ln w="4826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4363">
            <a:extLst>
              <a:ext uri="{FF2B5EF4-FFF2-40B4-BE49-F238E27FC236}">
                <a16:creationId xmlns:a16="http://schemas.microsoft.com/office/drawing/2014/main" id="{27D6683F-FA69-44B1-B3D9-FFD555DD2DF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84" y="6044334"/>
            <a:ext cx="57066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cs typeface="Arial" panose="020B0604020202020204" pitchFamily="34" charset="0"/>
              </a:rPr>
              <a:t>Cell Number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6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EDC255C8-2102-41D3-B4C8-1FD67F007E52}"/>
              </a:ext>
            </a:extLst>
          </p:cNvPr>
          <p:cNvPicPr/>
          <p:nvPr/>
        </p:nvPicPr>
        <p:blipFill rotWithShape="1">
          <a:blip r:embed="rId2"/>
          <a:srcRect r="69423" b="73275"/>
          <a:stretch/>
        </p:blipFill>
        <p:spPr>
          <a:xfrm>
            <a:off x="1344295" y="2594292"/>
            <a:ext cx="1554480" cy="1301433"/>
          </a:xfrm>
          <a:prstGeom prst="rect">
            <a:avLst/>
          </a:prstGeom>
        </p:spPr>
      </p:pic>
      <p:pic>
        <p:nvPicPr>
          <p:cNvPr id="4230" name="Graphic 4229">
            <a:extLst>
              <a:ext uri="{FF2B5EF4-FFF2-40B4-BE49-F238E27FC236}">
                <a16:creationId xmlns:a16="http://schemas.microsoft.com/office/drawing/2014/main" id="{D0B2034C-39A2-41B7-A7C2-F53D258BA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420" y="1346395"/>
            <a:ext cx="993486" cy="851559"/>
          </a:xfrm>
          <a:prstGeom prst="rect">
            <a:avLst/>
          </a:prstGeom>
        </p:spPr>
      </p:pic>
      <p:pic>
        <p:nvPicPr>
          <p:cNvPr id="4231" name="Graphic 4230">
            <a:extLst>
              <a:ext uri="{FF2B5EF4-FFF2-40B4-BE49-F238E27FC236}">
                <a16:creationId xmlns:a16="http://schemas.microsoft.com/office/drawing/2014/main" id="{C26D1734-3BC3-45C9-ACD2-896F053C6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2893" y="1346395"/>
            <a:ext cx="993486" cy="851559"/>
          </a:xfrm>
          <a:prstGeom prst="rect">
            <a:avLst/>
          </a:prstGeom>
        </p:spPr>
      </p:pic>
      <p:pic>
        <p:nvPicPr>
          <p:cNvPr id="4232" name="Graphic 4231">
            <a:extLst>
              <a:ext uri="{FF2B5EF4-FFF2-40B4-BE49-F238E27FC236}">
                <a16:creationId xmlns:a16="http://schemas.microsoft.com/office/drawing/2014/main" id="{675577B8-8E7D-4D19-B505-4C6AA0506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5451" y="1346395"/>
            <a:ext cx="986016" cy="851559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57CE1F76-3F3C-46BB-8A00-67706846FFF1}"/>
              </a:ext>
            </a:extLst>
          </p:cNvPr>
          <p:cNvSpPr/>
          <p:nvPr/>
        </p:nvSpPr>
        <p:spPr>
          <a:xfrm>
            <a:off x="1603491" y="3420666"/>
            <a:ext cx="491447" cy="38457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E97D396-52E0-4395-AE3D-CF43B0D807EC}"/>
              </a:ext>
            </a:extLst>
          </p:cNvPr>
          <p:cNvSpPr/>
          <p:nvPr/>
        </p:nvSpPr>
        <p:spPr>
          <a:xfrm>
            <a:off x="1622822" y="2801541"/>
            <a:ext cx="984084" cy="4679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A65FBE2-ADA0-4D5C-A5C3-5B40A4E1CD0E}"/>
              </a:ext>
            </a:extLst>
          </p:cNvPr>
          <p:cNvSpPr/>
          <p:nvPr/>
        </p:nvSpPr>
        <p:spPr>
          <a:xfrm>
            <a:off x="2720730" y="2801542"/>
            <a:ext cx="45719" cy="434578"/>
          </a:xfrm>
          <a:prstGeom prst="rect">
            <a:avLst/>
          </a:prstGeom>
          <a:solidFill>
            <a:srgbClr val="3399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3BE502A-0CCF-4A47-9E46-2A18C6CDCCC5}"/>
              </a:ext>
            </a:extLst>
          </p:cNvPr>
          <p:cNvSpPr/>
          <p:nvPr/>
        </p:nvSpPr>
        <p:spPr>
          <a:xfrm>
            <a:off x="2606907" y="2849166"/>
            <a:ext cx="113823" cy="386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9FEFE07-201A-454D-8F43-621F7BA458FC}"/>
              </a:ext>
            </a:extLst>
          </p:cNvPr>
          <p:cNvSpPr/>
          <p:nvPr/>
        </p:nvSpPr>
        <p:spPr>
          <a:xfrm>
            <a:off x="1684735" y="3269457"/>
            <a:ext cx="325040" cy="445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A78D126-E740-44A3-8CA0-EB0DAA8C5EE0}"/>
              </a:ext>
            </a:extLst>
          </p:cNvPr>
          <p:cNvSpPr/>
          <p:nvPr/>
        </p:nvSpPr>
        <p:spPr>
          <a:xfrm>
            <a:off x="1731169" y="3701653"/>
            <a:ext cx="230981" cy="103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35FF4F-8027-4CAF-8C87-48EA2437FDBB}"/>
              </a:ext>
            </a:extLst>
          </p:cNvPr>
          <p:cNvSpPr/>
          <p:nvPr/>
        </p:nvSpPr>
        <p:spPr>
          <a:xfrm>
            <a:off x="2094938" y="2675334"/>
            <a:ext cx="338700" cy="45719"/>
          </a:xfrm>
          <a:prstGeom prst="rect">
            <a:avLst/>
          </a:prstGeom>
          <a:solidFill>
            <a:srgbClr val="3399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D9A286-F160-40D2-B30F-15E969B67DBC}"/>
              </a:ext>
            </a:extLst>
          </p:cNvPr>
          <p:cNvSpPr/>
          <p:nvPr/>
        </p:nvSpPr>
        <p:spPr>
          <a:xfrm>
            <a:off x="2159794" y="2721053"/>
            <a:ext cx="251222" cy="91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59EADFD-713C-4078-AC27-5C53822D7C81}"/>
              </a:ext>
            </a:extLst>
          </p:cNvPr>
          <p:cNvSpPr/>
          <p:nvPr/>
        </p:nvSpPr>
        <p:spPr>
          <a:xfrm>
            <a:off x="1665122" y="2755821"/>
            <a:ext cx="338700" cy="45719"/>
          </a:xfrm>
          <a:prstGeom prst="rect">
            <a:avLst/>
          </a:prstGeom>
          <a:solidFill>
            <a:srgbClr val="3399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447C10F1-860A-4415-B296-3C7AAC0981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474"/>
          <a:stretch/>
        </p:blipFill>
        <p:spPr>
          <a:xfrm>
            <a:off x="1767404" y="3803316"/>
            <a:ext cx="158510" cy="92409"/>
          </a:xfrm>
          <a:prstGeom prst="rect">
            <a:avLst/>
          </a:pr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5C9C152-789E-4B92-823F-3450494B7B71}"/>
              </a:ext>
            </a:extLst>
          </p:cNvPr>
          <p:cNvGrpSpPr/>
          <p:nvPr/>
        </p:nvGrpSpPr>
        <p:grpSpPr>
          <a:xfrm>
            <a:off x="3177302" y="2948261"/>
            <a:ext cx="1830556" cy="1087685"/>
            <a:chOff x="642346" y="204788"/>
            <a:chExt cx="1830556" cy="1087685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E7EC9457-FE89-471C-A64A-329C27601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r="28650"/>
            <a:stretch/>
          </p:blipFill>
          <p:spPr>
            <a:xfrm>
              <a:off x="704993" y="205253"/>
              <a:ext cx="1743149" cy="1078976"/>
            </a:xfrm>
            <a:prstGeom prst="rect">
              <a:avLst/>
            </a:prstGeom>
          </p:spPr>
        </p:pic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EE4836E-7528-416E-95C0-BA8059DB8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67" y="1242809"/>
              <a:ext cx="1276195" cy="0"/>
            </a:xfrm>
            <a:prstGeom prst="line">
              <a:avLst/>
            </a:prstGeom>
            <a:ln w="9525" cap="sq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C282665-994A-4423-B887-FECBB2044F91}"/>
                </a:ext>
              </a:extLst>
            </p:cNvPr>
            <p:cNvSpPr txBox="1"/>
            <p:nvPr/>
          </p:nvSpPr>
          <p:spPr>
            <a:xfrm>
              <a:off x="1842357" y="1123196"/>
              <a:ext cx="4319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341150">
                <a:defRPr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250cm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4891DA3-5B05-4EC8-BEC5-6E03ABC83EAE}"/>
                </a:ext>
              </a:extLst>
            </p:cNvPr>
            <p:cNvSpPr/>
            <p:nvPr/>
          </p:nvSpPr>
          <p:spPr>
            <a:xfrm>
              <a:off x="671470" y="400137"/>
              <a:ext cx="121191" cy="10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25F7FCF-E232-4AF2-AAB5-F87D975B4217}"/>
                </a:ext>
              </a:extLst>
            </p:cNvPr>
            <p:cNvCxnSpPr>
              <a:cxnSpLocks/>
            </p:cNvCxnSpPr>
            <p:nvPr/>
          </p:nvCxnSpPr>
          <p:spPr>
            <a:xfrm>
              <a:off x="784136" y="439395"/>
              <a:ext cx="0" cy="628789"/>
            </a:xfrm>
            <a:prstGeom prst="line">
              <a:avLst/>
            </a:prstGeom>
            <a:ln w="9525" cap="sq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943A572-BF5A-44CA-9883-F3B6C39E657C}"/>
                </a:ext>
              </a:extLst>
            </p:cNvPr>
            <p:cNvSpPr txBox="1"/>
            <p:nvPr/>
          </p:nvSpPr>
          <p:spPr>
            <a:xfrm rot="16200000">
              <a:off x="531541" y="866458"/>
              <a:ext cx="39088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1150">
                <a:defRPr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125cm</a:t>
              </a: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80D11F-283D-4C56-AE4D-FC44C6DF3094}"/>
                </a:ext>
              </a:extLst>
            </p:cNvPr>
            <p:cNvSpPr/>
            <p:nvPr/>
          </p:nvSpPr>
          <p:spPr>
            <a:xfrm>
              <a:off x="2257662" y="204788"/>
              <a:ext cx="215240" cy="202859"/>
            </a:xfrm>
            <a:custGeom>
              <a:avLst/>
              <a:gdLst>
                <a:gd name="connsiteX0" fmla="*/ 0 w 358775"/>
                <a:gd name="connsiteY0" fmla="*/ 57150 h 338137"/>
                <a:gd name="connsiteX1" fmla="*/ 265113 w 358775"/>
                <a:gd name="connsiteY1" fmla="*/ 338137 h 338137"/>
                <a:gd name="connsiteX2" fmla="*/ 358775 w 358775"/>
                <a:gd name="connsiteY2" fmla="*/ 269875 h 338137"/>
                <a:gd name="connsiteX3" fmla="*/ 63500 w 358775"/>
                <a:gd name="connsiteY3" fmla="*/ 0 h 338137"/>
                <a:gd name="connsiteX4" fmla="*/ 0 w 358775"/>
                <a:gd name="connsiteY4" fmla="*/ 5715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75" h="338137">
                  <a:moveTo>
                    <a:pt x="0" y="57150"/>
                  </a:moveTo>
                  <a:lnTo>
                    <a:pt x="265113" y="338137"/>
                  </a:lnTo>
                  <a:lnTo>
                    <a:pt x="358775" y="269875"/>
                  </a:lnTo>
                  <a:lnTo>
                    <a:pt x="63500" y="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E98B0F4-43F7-4850-B0FB-054DFEF65888}"/>
                </a:ext>
              </a:extLst>
            </p:cNvPr>
            <p:cNvSpPr/>
            <p:nvPr/>
          </p:nvSpPr>
          <p:spPr>
            <a:xfrm>
              <a:off x="710269" y="209789"/>
              <a:ext cx="190001" cy="187144"/>
            </a:xfrm>
            <a:custGeom>
              <a:avLst/>
              <a:gdLst>
                <a:gd name="connsiteX0" fmla="*/ 316706 w 316706"/>
                <a:gd name="connsiteY0" fmla="*/ 82153 h 311944"/>
                <a:gd name="connsiteX1" fmla="*/ 177403 w 316706"/>
                <a:gd name="connsiteY1" fmla="*/ 173832 h 311944"/>
                <a:gd name="connsiteX2" fmla="*/ 119063 w 316706"/>
                <a:gd name="connsiteY2" fmla="*/ 150019 h 311944"/>
                <a:gd name="connsiteX3" fmla="*/ 148828 w 316706"/>
                <a:gd name="connsiteY3" fmla="*/ 195263 h 311944"/>
                <a:gd name="connsiteX4" fmla="*/ 88106 w 316706"/>
                <a:gd name="connsiteY4" fmla="*/ 278607 h 311944"/>
                <a:gd name="connsiteX5" fmla="*/ 29766 w 316706"/>
                <a:gd name="connsiteY5" fmla="*/ 311944 h 311944"/>
                <a:gd name="connsiteX6" fmla="*/ 0 w 316706"/>
                <a:gd name="connsiteY6" fmla="*/ 222647 h 311944"/>
                <a:gd name="connsiteX7" fmla="*/ 208360 w 316706"/>
                <a:gd name="connsiteY7" fmla="*/ 0 h 311944"/>
                <a:gd name="connsiteX8" fmla="*/ 316706 w 316706"/>
                <a:gd name="connsiteY8" fmla="*/ 82153 h 31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706" h="311944">
                  <a:moveTo>
                    <a:pt x="316706" y="82153"/>
                  </a:moveTo>
                  <a:lnTo>
                    <a:pt x="177403" y="173832"/>
                  </a:lnTo>
                  <a:lnTo>
                    <a:pt x="119063" y="150019"/>
                  </a:lnTo>
                  <a:lnTo>
                    <a:pt x="148828" y="195263"/>
                  </a:lnTo>
                  <a:lnTo>
                    <a:pt x="88106" y="278607"/>
                  </a:lnTo>
                  <a:lnTo>
                    <a:pt x="29766" y="311944"/>
                  </a:lnTo>
                  <a:lnTo>
                    <a:pt x="0" y="222647"/>
                  </a:lnTo>
                  <a:lnTo>
                    <a:pt x="208360" y="0"/>
                  </a:lnTo>
                  <a:lnTo>
                    <a:pt x="316706" y="821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DDA3CD1-B880-4B1E-8282-61965BED4C76}"/>
                </a:ext>
              </a:extLst>
            </p:cNvPr>
            <p:cNvSpPr txBox="1"/>
            <p:nvPr/>
          </p:nvSpPr>
          <p:spPr>
            <a:xfrm>
              <a:off x="1297776" y="471260"/>
              <a:ext cx="51429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341150">
                <a:defRPr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Short path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F09D524-C05B-4AF7-823F-A059E37937CF}"/>
                </a:ext>
              </a:extLst>
            </p:cNvPr>
            <p:cNvSpPr txBox="1"/>
            <p:nvPr/>
          </p:nvSpPr>
          <p:spPr>
            <a:xfrm>
              <a:off x="1297776" y="910450"/>
              <a:ext cx="51429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341150">
                <a:defRPr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Long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99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C5A812-D4AA-4281-A319-0F604F57BC7C}"/>
              </a:ext>
            </a:extLst>
          </p:cNvPr>
          <p:cNvGrpSpPr/>
          <p:nvPr/>
        </p:nvGrpSpPr>
        <p:grpSpPr>
          <a:xfrm>
            <a:off x="1377259" y="572617"/>
            <a:ext cx="5735377" cy="2865688"/>
            <a:chOff x="1377259" y="3467166"/>
            <a:chExt cx="5735377" cy="28656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28DDD1-525D-4BCC-B66B-2A51BF5CB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46" t="10637" r="16985" b="60365"/>
            <a:stretch/>
          </p:blipFill>
          <p:spPr>
            <a:xfrm>
              <a:off x="1421130" y="3635374"/>
              <a:ext cx="1784668" cy="14864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DFDB28-3461-4E03-9ED5-5FB3F8F51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2" t="54997" r="9803" b="11292"/>
            <a:stretch/>
          </p:blipFill>
          <p:spPr>
            <a:xfrm>
              <a:off x="1421130" y="5151927"/>
              <a:ext cx="1784668" cy="11809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4A773A-A565-4EED-B283-679A52133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9" t="53749" r="52500" b="5212"/>
            <a:stretch/>
          </p:blipFill>
          <p:spPr>
            <a:xfrm>
              <a:off x="3383915" y="3635374"/>
              <a:ext cx="1911985" cy="14559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4397AC-140F-43C1-9628-485662441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44" t="53749" r="8676" b="5212"/>
            <a:stretch/>
          </p:blipFill>
          <p:spPr>
            <a:xfrm>
              <a:off x="5295900" y="3635374"/>
              <a:ext cx="1767522" cy="14559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30B9B8-44AD-48F0-93C4-11CCE4ACA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7" t="5160" r="71127" b="70496"/>
            <a:stretch/>
          </p:blipFill>
          <p:spPr>
            <a:xfrm>
              <a:off x="3329306" y="5296534"/>
              <a:ext cx="1261110" cy="10363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BC3611-3EBD-4A16-9FC8-B93763A8D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4" t="35143" r="70980" b="40513"/>
            <a:stretch/>
          </p:blipFill>
          <p:spPr>
            <a:xfrm>
              <a:off x="4590416" y="5296534"/>
              <a:ext cx="1261110" cy="1036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B01888-2B3A-45BF-AECD-1786C84A3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4" t="65215" r="70980" b="10441"/>
            <a:stretch/>
          </p:blipFill>
          <p:spPr>
            <a:xfrm>
              <a:off x="5851526" y="5296534"/>
              <a:ext cx="1261110" cy="10363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F1DA6-C45F-480B-B74F-335A48A77824}"/>
                </a:ext>
              </a:extLst>
            </p:cNvPr>
            <p:cNvSpPr txBox="1"/>
            <p:nvPr/>
          </p:nvSpPr>
          <p:spPr>
            <a:xfrm>
              <a:off x="1377259" y="3605278"/>
              <a:ext cx="544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06D592-8F08-41DA-9F31-5E18E927C945}"/>
                </a:ext>
              </a:extLst>
            </p:cNvPr>
            <p:cNvSpPr txBox="1"/>
            <p:nvPr/>
          </p:nvSpPr>
          <p:spPr>
            <a:xfrm>
              <a:off x="3254153" y="3605278"/>
              <a:ext cx="544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99C4EA-FB30-4FFC-8CB2-A724563C5565}"/>
                </a:ext>
              </a:extLst>
            </p:cNvPr>
            <p:cNvSpPr txBox="1"/>
            <p:nvPr/>
          </p:nvSpPr>
          <p:spPr>
            <a:xfrm>
              <a:off x="3254153" y="5064508"/>
              <a:ext cx="544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DA0BCE-E0B0-481B-B8AB-C31A3DB7FC62}"/>
                </a:ext>
              </a:extLst>
            </p:cNvPr>
            <p:cNvSpPr/>
            <p:nvPr/>
          </p:nvSpPr>
          <p:spPr>
            <a:xfrm>
              <a:off x="3633788" y="3635374"/>
              <a:ext cx="1645444" cy="224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DD4E5F-5A82-41E3-B964-D601AFE2DDEF}"/>
                </a:ext>
              </a:extLst>
            </p:cNvPr>
            <p:cNvSpPr/>
            <p:nvPr/>
          </p:nvSpPr>
          <p:spPr>
            <a:xfrm>
              <a:off x="5425662" y="3635374"/>
              <a:ext cx="1645444" cy="224632"/>
            </a:xfrm>
            <a:custGeom>
              <a:avLst/>
              <a:gdLst>
                <a:gd name="connsiteX0" fmla="*/ 0 w 1645444"/>
                <a:gd name="connsiteY0" fmla="*/ 0 h 224632"/>
                <a:gd name="connsiteX1" fmla="*/ 1645444 w 1645444"/>
                <a:gd name="connsiteY1" fmla="*/ 0 h 224632"/>
                <a:gd name="connsiteX2" fmla="*/ 1645444 w 1645444"/>
                <a:gd name="connsiteY2" fmla="*/ 224632 h 224632"/>
                <a:gd name="connsiteX3" fmla="*/ 0 w 1645444"/>
                <a:gd name="connsiteY3" fmla="*/ 224632 h 224632"/>
                <a:gd name="connsiteX4" fmla="*/ 0 w 1645444"/>
                <a:gd name="connsiteY4" fmla="*/ 0 h 224632"/>
                <a:gd name="connsiteX0" fmla="*/ 0 w 1645444"/>
                <a:gd name="connsiteY0" fmla="*/ 0 h 224632"/>
                <a:gd name="connsiteX1" fmla="*/ 1645444 w 1645444"/>
                <a:gd name="connsiteY1" fmla="*/ 0 h 224632"/>
                <a:gd name="connsiteX2" fmla="*/ 1645444 w 1645444"/>
                <a:gd name="connsiteY2" fmla="*/ 224632 h 224632"/>
                <a:gd name="connsiteX3" fmla="*/ 1327563 w 1645444"/>
                <a:gd name="connsiteY3" fmla="*/ 110332 h 224632"/>
                <a:gd name="connsiteX4" fmla="*/ 0 w 1645444"/>
                <a:gd name="connsiteY4" fmla="*/ 224632 h 224632"/>
                <a:gd name="connsiteX5" fmla="*/ 0 w 1645444"/>
                <a:gd name="connsiteY5" fmla="*/ 0 h 224632"/>
                <a:gd name="connsiteX0" fmla="*/ 0 w 1645444"/>
                <a:gd name="connsiteY0" fmla="*/ 0 h 224632"/>
                <a:gd name="connsiteX1" fmla="*/ 1645444 w 1645444"/>
                <a:gd name="connsiteY1" fmla="*/ 0 h 224632"/>
                <a:gd name="connsiteX2" fmla="*/ 1645444 w 1645444"/>
                <a:gd name="connsiteY2" fmla="*/ 224632 h 224632"/>
                <a:gd name="connsiteX3" fmla="*/ 1327563 w 1645444"/>
                <a:gd name="connsiteY3" fmla="*/ 110332 h 224632"/>
                <a:gd name="connsiteX4" fmla="*/ 9525 w 1645444"/>
                <a:gd name="connsiteY4" fmla="*/ 72232 h 224632"/>
                <a:gd name="connsiteX5" fmla="*/ 0 w 1645444"/>
                <a:gd name="connsiteY5" fmla="*/ 0 h 224632"/>
                <a:gd name="connsiteX0" fmla="*/ 0 w 1645444"/>
                <a:gd name="connsiteY0" fmla="*/ 0 h 224632"/>
                <a:gd name="connsiteX1" fmla="*/ 1645444 w 1645444"/>
                <a:gd name="connsiteY1" fmla="*/ 0 h 224632"/>
                <a:gd name="connsiteX2" fmla="*/ 1645444 w 1645444"/>
                <a:gd name="connsiteY2" fmla="*/ 224632 h 224632"/>
                <a:gd name="connsiteX3" fmla="*/ 1327563 w 1645444"/>
                <a:gd name="connsiteY3" fmla="*/ 110332 h 224632"/>
                <a:gd name="connsiteX4" fmla="*/ 9525 w 1645444"/>
                <a:gd name="connsiteY4" fmla="*/ 72232 h 224632"/>
                <a:gd name="connsiteX5" fmla="*/ 0 w 1645444"/>
                <a:gd name="connsiteY5" fmla="*/ 0 h 22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444" h="224632">
                  <a:moveTo>
                    <a:pt x="0" y="0"/>
                  </a:moveTo>
                  <a:lnTo>
                    <a:pt x="1645444" y="0"/>
                  </a:lnTo>
                  <a:lnTo>
                    <a:pt x="1645444" y="224632"/>
                  </a:lnTo>
                  <a:cubicBezTo>
                    <a:pt x="1484715" y="224632"/>
                    <a:pt x="1488292" y="110332"/>
                    <a:pt x="1327563" y="110332"/>
                  </a:cubicBezTo>
                  <a:cubicBezTo>
                    <a:pt x="888217" y="97632"/>
                    <a:pt x="544121" y="61120"/>
                    <a:pt x="9525" y="72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759FE8-D28D-4EC2-A9C0-82E1073840C7}"/>
                </a:ext>
              </a:extLst>
            </p:cNvPr>
            <p:cNvSpPr txBox="1"/>
            <p:nvPr/>
          </p:nvSpPr>
          <p:spPr>
            <a:xfrm>
              <a:off x="4463753" y="3467166"/>
              <a:ext cx="1534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Probabilistic modelling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7F2C18-FEAB-4490-9103-CA85566A0AF1}"/>
                </a:ext>
              </a:extLst>
            </p:cNvPr>
            <p:cNvSpPr txBox="1"/>
            <p:nvPr/>
          </p:nvSpPr>
          <p:spPr>
            <a:xfrm>
              <a:off x="1543828" y="3467166"/>
              <a:ext cx="1534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Session alignment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F15400-B3CF-41D5-A341-A66BE72ABE28}"/>
                </a:ext>
              </a:extLst>
            </p:cNvPr>
            <p:cNvSpPr txBox="1"/>
            <p:nvPr/>
          </p:nvSpPr>
          <p:spPr>
            <a:xfrm>
              <a:off x="4463753" y="5126063"/>
              <a:ext cx="1534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Cell registration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C0364EB-F124-4FC3-AA3B-B62A1B0C1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69" y="7143760"/>
            <a:ext cx="5851526" cy="16456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75852B3-EDBC-451B-81B1-E57B326F0C55}"/>
              </a:ext>
            </a:extLst>
          </p:cNvPr>
          <p:cNvGrpSpPr/>
          <p:nvPr/>
        </p:nvGrpSpPr>
        <p:grpSpPr>
          <a:xfrm>
            <a:off x="762000" y="4493516"/>
            <a:ext cx="6572250" cy="2048581"/>
            <a:chOff x="762000" y="6425879"/>
            <a:chExt cx="7379480" cy="23001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1FD7CBB-FE9D-494E-8AC5-76AC2E95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000" y="6425879"/>
              <a:ext cx="2871788" cy="23001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C532CE-E41D-4F2A-9D93-1A9ECA8F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5197" y="6430655"/>
              <a:ext cx="4466283" cy="2295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08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A7116C6-A685-4D08-9C7D-710F02AF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13" b="35932"/>
          <a:stretch/>
        </p:blipFill>
        <p:spPr>
          <a:xfrm>
            <a:off x="3659741" y="2854411"/>
            <a:ext cx="3779026" cy="28420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48F2-A89A-4AAC-939E-87F2C7396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t="4055" r="64051" b="73455"/>
          <a:stretch/>
        </p:blipFill>
        <p:spPr>
          <a:xfrm>
            <a:off x="130776" y="2865329"/>
            <a:ext cx="3600967" cy="280663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6A5BA40-1F3A-44DB-A751-D071C5791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7" t="2456" b="67194"/>
          <a:stretch/>
        </p:blipFill>
        <p:spPr>
          <a:xfrm>
            <a:off x="130776" y="7400540"/>
            <a:ext cx="3731741" cy="143951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D758F18-1B82-4D55-A40B-E87EE28C0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7" t="33066"/>
          <a:stretch/>
        </p:blipFill>
        <p:spPr>
          <a:xfrm>
            <a:off x="3862517" y="5813169"/>
            <a:ext cx="3731742" cy="317474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5917BC1-B075-436A-B4AA-982660D09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8" r="51987"/>
          <a:stretch/>
        </p:blipFill>
        <p:spPr>
          <a:xfrm>
            <a:off x="2" y="5696252"/>
            <a:ext cx="3731741" cy="1704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A3D9D-EB78-44B7-AE5A-E40C444EBD3C}"/>
              </a:ext>
            </a:extLst>
          </p:cNvPr>
          <p:cNvSpPr txBox="1"/>
          <p:nvPr/>
        </p:nvSpPr>
        <p:spPr>
          <a:xfrm>
            <a:off x="333633" y="2986729"/>
            <a:ext cx="3177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BDD9F-6269-4745-8E50-C8D2EE014ED8}"/>
              </a:ext>
            </a:extLst>
          </p:cNvPr>
          <p:cNvSpPr txBox="1"/>
          <p:nvPr/>
        </p:nvSpPr>
        <p:spPr>
          <a:xfrm>
            <a:off x="3881801" y="2986729"/>
            <a:ext cx="3177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A65021-4CBC-46AC-BFE1-9383F9B3FD40}"/>
              </a:ext>
            </a:extLst>
          </p:cNvPr>
          <p:cNvSpPr txBox="1"/>
          <p:nvPr/>
        </p:nvSpPr>
        <p:spPr>
          <a:xfrm>
            <a:off x="333633" y="5902924"/>
            <a:ext cx="3080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77B1C-8AC3-41F5-981A-E3A4B665A627}"/>
              </a:ext>
            </a:extLst>
          </p:cNvPr>
          <p:cNvSpPr txBox="1"/>
          <p:nvPr/>
        </p:nvSpPr>
        <p:spPr>
          <a:xfrm>
            <a:off x="3881801" y="5902924"/>
            <a:ext cx="32733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AD7D1-91EE-42E7-9B58-C4141F54F6AB}"/>
              </a:ext>
            </a:extLst>
          </p:cNvPr>
          <p:cNvSpPr txBox="1"/>
          <p:nvPr/>
        </p:nvSpPr>
        <p:spPr>
          <a:xfrm>
            <a:off x="333633" y="7385735"/>
            <a:ext cx="29687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F5DF-E1FB-4BCA-BBB0-B6C9118ACBB7}"/>
              </a:ext>
            </a:extLst>
          </p:cNvPr>
          <p:cNvSpPr txBox="1"/>
          <p:nvPr/>
        </p:nvSpPr>
        <p:spPr>
          <a:xfrm>
            <a:off x="3881801" y="7385735"/>
            <a:ext cx="29046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016328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2299</TotalTime>
  <Words>172</Words>
  <Application>Microsoft Office PowerPoint</Application>
  <PresentationFormat>Custom</PresentationFormat>
  <Paragraphs>120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Garrett Blair</dc:creator>
  <cp:lastModifiedBy>Garrett Blair</cp:lastModifiedBy>
  <cp:revision>40</cp:revision>
  <dcterms:created xsi:type="dcterms:W3CDTF">2021-07-28T17:46:50Z</dcterms:created>
  <dcterms:modified xsi:type="dcterms:W3CDTF">2022-10-21T20:47:28Z</dcterms:modified>
</cp:coreProperties>
</file>